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7.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8.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9.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0.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1.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8.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9.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0.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1.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9.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0.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1.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5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3.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5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5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9.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1.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2.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6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4.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66.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67.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68.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0.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71.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72.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73.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74.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75.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6.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77.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78.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79.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80.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1.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82.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8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84.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8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86.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87.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88.xml" ContentType="application/vnd.openxmlformats-officedocument.theme+xml"/>
  <Override PartName="/ppt/theme/theme89.xml" ContentType="application/vnd.openxmlformats-officedocument.theme+xml"/>
  <Override PartName="/ppt/theme/theme90.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omments/comment1.xml" ContentType="application/vnd.openxmlformats-officedocument.presentationml.comments+xml"/>
  <Override PartName="/ppt/comments/comment2.xml" ContentType="application/vnd.openxmlformats-officedocument.presentationml.comment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notesSlides/notesSlide1.xml" ContentType="application/vnd.openxmlformats-officedocument.presentationml.notesSlide+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notesSlides/notesSlide2.xml" ContentType="application/vnd.openxmlformats-officedocument.presentationml.notesSlide+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notesSlides/notesSlide3.xml" ContentType="application/vnd.openxmlformats-officedocument.presentationml.notesSlide+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60" r:id="rId4"/>
    <p:sldMasterId id="2147483664" r:id="rId5"/>
    <p:sldMasterId id="2147483668" r:id="rId6"/>
    <p:sldMasterId id="2147483672" r:id="rId7"/>
    <p:sldMasterId id="2147483676" r:id="rId8"/>
    <p:sldMasterId id="2147483680" r:id="rId9"/>
    <p:sldMasterId id="2147483684" r:id="rId10"/>
    <p:sldMasterId id="2147483688" r:id="rId11"/>
    <p:sldMasterId id="2147483692" r:id="rId12"/>
    <p:sldMasterId id="2147483696" r:id="rId13"/>
    <p:sldMasterId id="2147483700" r:id="rId14"/>
    <p:sldMasterId id="2147483704" r:id="rId15"/>
    <p:sldMasterId id="2147483708" r:id="rId16"/>
    <p:sldMasterId id="2147483712" r:id="rId17"/>
    <p:sldMasterId id="2147483716" r:id="rId18"/>
    <p:sldMasterId id="2147483720" r:id="rId19"/>
    <p:sldMasterId id="2147483724" r:id="rId20"/>
    <p:sldMasterId id="2147483728" r:id="rId21"/>
    <p:sldMasterId id="2147483732" r:id="rId22"/>
    <p:sldMasterId id="2147483736" r:id="rId23"/>
    <p:sldMasterId id="2147483740" r:id="rId24"/>
    <p:sldMasterId id="2147483744" r:id="rId25"/>
    <p:sldMasterId id="2147483748" r:id="rId26"/>
    <p:sldMasterId id="2147483752" r:id="rId27"/>
    <p:sldMasterId id="2147483756" r:id="rId28"/>
    <p:sldMasterId id="2147483760" r:id="rId29"/>
    <p:sldMasterId id="2147483764" r:id="rId30"/>
    <p:sldMasterId id="2147483768" r:id="rId31"/>
    <p:sldMasterId id="2147483772" r:id="rId32"/>
    <p:sldMasterId id="2147483776" r:id="rId33"/>
    <p:sldMasterId id="2147483780" r:id="rId34"/>
    <p:sldMasterId id="2147483784" r:id="rId35"/>
    <p:sldMasterId id="2147483788" r:id="rId36"/>
    <p:sldMasterId id="2147483792" r:id="rId37"/>
    <p:sldMasterId id="2147483796" r:id="rId38"/>
    <p:sldMasterId id="2147483800" r:id="rId39"/>
    <p:sldMasterId id="2147483804" r:id="rId40"/>
    <p:sldMasterId id="2147483808" r:id="rId41"/>
    <p:sldMasterId id="2147483812" r:id="rId42"/>
    <p:sldMasterId id="2147483816" r:id="rId43"/>
    <p:sldMasterId id="2147483820" r:id="rId44"/>
    <p:sldMasterId id="2147483824" r:id="rId45"/>
    <p:sldMasterId id="2147483828" r:id="rId46"/>
    <p:sldMasterId id="2147483832" r:id="rId47"/>
    <p:sldMasterId id="2147483836" r:id="rId48"/>
    <p:sldMasterId id="2147483840" r:id="rId49"/>
    <p:sldMasterId id="2147483844" r:id="rId50"/>
    <p:sldMasterId id="2147483848" r:id="rId51"/>
    <p:sldMasterId id="2147483852" r:id="rId52"/>
    <p:sldMasterId id="2147483856" r:id="rId53"/>
    <p:sldMasterId id="2147483860" r:id="rId54"/>
    <p:sldMasterId id="2147483864" r:id="rId55"/>
    <p:sldMasterId id="2147483868" r:id="rId56"/>
    <p:sldMasterId id="2147483872" r:id="rId57"/>
    <p:sldMasterId id="2147483876" r:id="rId58"/>
    <p:sldMasterId id="2147483880" r:id="rId59"/>
    <p:sldMasterId id="2147483884" r:id="rId60"/>
    <p:sldMasterId id="2147483888" r:id="rId61"/>
    <p:sldMasterId id="2147483892" r:id="rId62"/>
    <p:sldMasterId id="2147483896" r:id="rId63"/>
    <p:sldMasterId id="2147483900" r:id="rId64"/>
    <p:sldMasterId id="2147483904" r:id="rId65"/>
    <p:sldMasterId id="2147483908" r:id="rId66"/>
    <p:sldMasterId id="2147483912" r:id="rId67"/>
    <p:sldMasterId id="2147483916" r:id="rId68"/>
    <p:sldMasterId id="2147483920" r:id="rId69"/>
    <p:sldMasterId id="2147483924" r:id="rId70"/>
    <p:sldMasterId id="2147483928" r:id="rId71"/>
    <p:sldMasterId id="2147483932" r:id="rId72"/>
    <p:sldMasterId id="2147483936" r:id="rId73"/>
    <p:sldMasterId id="2147483940" r:id="rId74"/>
    <p:sldMasterId id="2147483944" r:id="rId75"/>
    <p:sldMasterId id="2147483948" r:id="rId76"/>
    <p:sldMasterId id="2147483952" r:id="rId77"/>
    <p:sldMasterId id="2147483956" r:id="rId78"/>
    <p:sldMasterId id="2147483960" r:id="rId79"/>
    <p:sldMasterId id="2147483964" r:id="rId80"/>
    <p:sldMasterId id="2147483968" r:id="rId81"/>
    <p:sldMasterId id="2147483972" r:id="rId82"/>
    <p:sldMasterId id="2147483976" r:id="rId83"/>
    <p:sldMasterId id="2147483980" r:id="rId84"/>
    <p:sldMasterId id="2147483984" r:id="rId85"/>
    <p:sldMasterId id="2147483988" r:id="rId86"/>
    <p:sldMasterId id="2147483992" r:id="rId87"/>
    <p:sldMasterId id="2147483996" r:id="rId88"/>
  </p:sldMasterIdLst>
  <p:notesMasterIdLst>
    <p:notesMasterId r:id="rId186"/>
  </p:notesMasterIdLst>
  <p:handoutMasterIdLst>
    <p:handoutMasterId r:id="rId187"/>
  </p:handoutMasterIdLst>
  <p:sldIdLst>
    <p:sldId id="885" r:id="rId89"/>
    <p:sldId id="973" r:id="rId90"/>
    <p:sldId id="974" r:id="rId91"/>
    <p:sldId id="886" r:id="rId92"/>
    <p:sldId id="975" r:id="rId93"/>
    <p:sldId id="976" r:id="rId94"/>
    <p:sldId id="887" r:id="rId95"/>
    <p:sldId id="888" r:id="rId96"/>
    <p:sldId id="889" r:id="rId97"/>
    <p:sldId id="890" r:id="rId98"/>
    <p:sldId id="891" r:id="rId99"/>
    <p:sldId id="892" r:id="rId100"/>
    <p:sldId id="893" r:id="rId101"/>
    <p:sldId id="894" r:id="rId102"/>
    <p:sldId id="895" r:id="rId103"/>
    <p:sldId id="896" r:id="rId104"/>
    <p:sldId id="897" r:id="rId105"/>
    <p:sldId id="898" r:id="rId106"/>
    <p:sldId id="899" r:id="rId107"/>
    <p:sldId id="900" r:id="rId108"/>
    <p:sldId id="901" r:id="rId109"/>
    <p:sldId id="902" r:id="rId110"/>
    <p:sldId id="903" r:id="rId111"/>
    <p:sldId id="904" r:id="rId112"/>
    <p:sldId id="978" r:id="rId113"/>
    <p:sldId id="905" r:id="rId114"/>
    <p:sldId id="906" r:id="rId115"/>
    <p:sldId id="907" r:id="rId116"/>
    <p:sldId id="908" r:id="rId117"/>
    <p:sldId id="972" r:id="rId118"/>
    <p:sldId id="909" r:id="rId119"/>
    <p:sldId id="910" r:id="rId120"/>
    <p:sldId id="911" r:id="rId121"/>
    <p:sldId id="912" r:id="rId122"/>
    <p:sldId id="913" r:id="rId123"/>
    <p:sldId id="979" r:id="rId124"/>
    <p:sldId id="914" r:id="rId125"/>
    <p:sldId id="915" r:id="rId126"/>
    <p:sldId id="981" r:id="rId127"/>
    <p:sldId id="916" r:id="rId128"/>
    <p:sldId id="917" r:id="rId129"/>
    <p:sldId id="918" r:id="rId130"/>
    <p:sldId id="919" r:id="rId131"/>
    <p:sldId id="920" r:id="rId132"/>
    <p:sldId id="921" r:id="rId133"/>
    <p:sldId id="980" r:id="rId134"/>
    <p:sldId id="922" r:id="rId135"/>
    <p:sldId id="923" r:id="rId136"/>
    <p:sldId id="924" r:id="rId137"/>
    <p:sldId id="925" r:id="rId138"/>
    <p:sldId id="926" r:id="rId139"/>
    <p:sldId id="927" r:id="rId140"/>
    <p:sldId id="928" r:id="rId141"/>
    <p:sldId id="929" r:id="rId142"/>
    <p:sldId id="930" r:id="rId143"/>
    <p:sldId id="931" r:id="rId144"/>
    <p:sldId id="932" r:id="rId145"/>
    <p:sldId id="933" r:id="rId146"/>
    <p:sldId id="934" r:id="rId147"/>
    <p:sldId id="982" r:id="rId148"/>
    <p:sldId id="935" r:id="rId149"/>
    <p:sldId id="936" r:id="rId150"/>
    <p:sldId id="937" r:id="rId151"/>
    <p:sldId id="938" r:id="rId152"/>
    <p:sldId id="939" r:id="rId153"/>
    <p:sldId id="940" r:id="rId154"/>
    <p:sldId id="941" r:id="rId155"/>
    <p:sldId id="942" r:id="rId156"/>
    <p:sldId id="943" r:id="rId157"/>
    <p:sldId id="944" r:id="rId158"/>
    <p:sldId id="945" r:id="rId159"/>
    <p:sldId id="946" r:id="rId160"/>
    <p:sldId id="947" r:id="rId161"/>
    <p:sldId id="948" r:id="rId162"/>
    <p:sldId id="949" r:id="rId163"/>
    <p:sldId id="950" r:id="rId164"/>
    <p:sldId id="951" r:id="rId165"/>
    <p:sldId id="952" r:id="rId166"/>
    <p:sldId id="953" r:id="rId167"/>
    <p:sldId id="954" r:id="rId168"/>
    <p:sldId id="955" r:id="rId169"/>
    <p:sldId id="956" r:id="rId170"/>
    <p:sldId id="957" r:id="rId171"/>
    <p:sldId id="958" r:id="rId172"/>
    <p:sldId id="959" r:id="rId173"/>
    <p:sldId id="960" r:id="rId174"/>
    <p:sldId id="961" r:id="rId175"/>
    <p:sldId id="962" r:id="rId176"/>
    <p:sldId id="963" r:id="rId177"/>
    <p:sldId id="964" r:id="rId178"/>
    <p:sldId id="965" r:id="rId179"/>
    <p:sldId id="966" r:id="rId180"/>
    <p:sldId id="967" r:id="rId181"/>
    <p:sldId id="968" r:id="rId182"/>
    <p:sldId id="969" r:id="rId183"/>
    <p:sldId id="970" r:id="rId184"/>
    <p:sldId id="971" r:id="rId185"/>
  </p:sldIdLst>
  <p:sldSz cx="12192000" cy="6858000"/>
  <p:notesSz cx="6858000" cy="9144000"/>
  <p:custDataLst>
    <p:tags r:id="rId188"/>
  </p:custDataLst>
  <p:defaultTextStyle>
    <a:defPPr>
      <a:defRPr lang="zh-CN"/>
    </a:defPPr>
    <a:lvl1pPr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3824">
          <p15:clr>
            <a:srgbClr val="A4A3A4"/>
          </p15:clr>
        </p15:guide>
      </p15:sldGuideLst>
    </p:ext>
    <p:ext uri="{2D200454-40CA-4A62-9FC3-DE9A4176ACB9}">
      <p15:notesGuideLst xmlns:p15="http://schemas.microsoft.com/office/powerpoint/2012/main">
        <p15:guide id="1" orient="horz" pos="2880">
          <p15:clr>
            <a:srgbClr val="A4A3A4"/>
          </p15:clr>
        </p15:guide>
        <p15:guide id="2" pos="21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uangt_t@swufe.edu.cn" initials="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9C0C6"/>
    <a:srgbClr val="FF1111"/>
    <a:srgbClr val="FFB8B7"/>
    <a:srgbClr val="FFFFFF"/>
    <a:srgbClr val="35AFCF"/>
    <a:srgbClr val="FFB3B2"/>
    <a:srgbClr val="093792"/>
    <a:srgbClr val="9292C7"/>
    <a:srgbClr val="0A37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35" autoAdjust="0"/>
    <p:restoredTop sz="94581" autoAdjust="0"/>
  </p:normalViewPr>
  <p:slideViewPr>
    <p:cSldViewPr>
      <p:cViewPr varScale="1">
        <p:scale>
          <a:sx n="60" d="100"/>
          <a:sy n="60" d="100"/>
        </p:scale>
        <p:origin x="249" y="51"/>
      </p:cViewPr>
      <p:guideLst>
        <p:guide orient="horz" pos="2160"/>
        <p:guide pos="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3360" y="-108"/>
      </p:cViewPr>
      <p:guideLst>
        <p:guide orient="horz" pos="2880"/>
        <p:guide pos="215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29.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Master" Target="slideMasters/slideMaster84.xml"/><Relationship Id="rId138" Type="http://schemas.openxmlformats.org/officeDocument/2006/relationships/slide" Target="slides/slide50.xml"/><Relationship Id="rId159" Type="http://schemas.openxmlformats.org/officeDocument/2006/relationships/slide" Target="slides/slide71.xml"/><Relationship Id="rId170" Type="http://schemas.openxmlformats.org/officeDocument/2006/relationships/slide" Target="slides/slide82.xml"/><Relationship Id="rId191" Type="http://schemas.openxmlformats.org/officeDocument/2006/relationships/viewProps" Target="viewProps.xml"/><Relationship Id="rId107" Type="http://schemas.openxmlformats.org/officeDocument/2006/relationships/slide" Target="slides/slide19.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Master" Target="slideMasters/slideMaster74.xml"/><Relationship Id="rId128" Type="http://schemas.openxmlformats.org/officeDocument/2006/relationships/slide" Target="slides/slide40.xml"/><Relationship Id="rId149" Type="http://schemas.openxmlformats.org/officeDocument/2006/relationships/slide" Target="slides/slide61.xml"/><Relationship Id="rId5" Type="http://schemas.openxmlformats.org/officeDocument/2006/relationships/slideMaster" Target="slideMasters/slideMaster5.xml"/><Relationship Id="rId95" Type="http://schemas.openxmlformats.org/officeDocument/2006/relationships/slide" Target="slides/slide7.xml"/><Relationship Id="rId160" Type="http://schemas.openxmlformats.org/officeDocument/2006/relationships/slide" Target="slides/slide72.xml"/><Relationship Id="rId181" Type="http://schemas.openxmlformats.org/officeDocument/2006/relationships/slide" Target="slides/slide93.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 Target="slides/slide30.xml"/><Relationship Id="rId139" Type="http://schemas.openxmlformats.org/officeDocument/2006/relationships/slide" Target="slides/slide51.xml"/><Relationship Id="rId85" Type="http://schemas.openxmlformats.org/officeDocument/2006/relationships/slideMaster" Target="slideMasters/slideMaster85.xml"/><Relationship Id="rId150" Type="http://schemas.openxmlformats.org/officeDocument/2006/relationships/slide" Target="slides/slide62.xml"/><Relationship Id="rId171" Type="http://schemas.openxmlformats.org/officeDocument/2006/relationships/slide" Target="slides/slide83.xml"/><Relationship Id="rId192" Type="http://schemas.openxmlformats.org/officeDocument/2006/relationships/theme" Target="theme/theme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20.xml"/><Relationship Id="rId129" Type="http://schemas.openxmlformats.org/officeDocument/2006/relationships/slide" Target="slides/slide41.xml"/><Relationship Id="rId54" Type="http://schemas.openxmlformats.org/officeDocument/2006/relationships/slideMaster" Target="slideMasters/slideMaster54.xml"/><Relationship Id="rId75" Type="http://schemas.openxmlformats.org/officeDocument/2006/relationships/slideMaster" Target="slideMasters/slideMaster75.xml"/><Relationship Id="rId96" Type="http://schemas.openxmlformats.org/officeDocument/2006/relationships/slide" Target="slides/slide8.xml"/><Relationship Id="rId140" Type="http://schemas.openxmlformats.org/officeDocument/2006/relationships/slide" Target="slides/slide52.xml"/><Relationship Id="rId161" Type="http://schemas.openxmlformats.org/officeDocument/2006/relationships/slide" Target="slides/slide73.xml"/><Relationship Id="rId182" Type="http://schemas.openxmlformats.org/officeDocument/2006/relationships/slide" Target="slides/slide94.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31.xml"/><Relationship Id="rId44" Type="http://schemas.openxmlformats.org/officeDocument/2006/relationships/slideMaster" Target="slideMasters/slideMaster44.xml"/><Relationship Id="rId65" Type="http://schemas.openxmlformats.org/officeDocument/2006/relationships/slideMaster" Target="slideMasters/slideMaster65.xml"/><Relationship Id="rId86" Type="http://schemas.openxmlformats.org/officeDocument/2006/relationships/slideMaster" Target="slideMasters/slideMaster86.xml"/><Relationship Id="rId130" Type="http://schemas.openxmlformats.org/officeDocument/2006/relationships/slide" Target="slides/slide42.xml"/><Relationship Id="rId151" Type="http://schemas.openxmlformats.org/officeDocument/2006/relationships/slide" Target="slides/slide63.xml"/><Relationship Id="rId172" Type="http://schemas.openxmlformats.org/officeDocument/2006/relationships/slide" Target="slides/slide84.xml"/><Relationship Id="rId193" Type="http://schemas.openxmlformats.org/officeDocument/2006/relationships/tableStyles" Target="tableStyles.xml"/><Relationship Id="rId13" Type="http://schemas.openxmlformats.org/officeDocument/2006/relationships/slideMaster" Target="slideMasters/slideMaster13.xml"/><Relationship Id="rId109" Type="http://schemas.openxmlformats.org/officeDocument/2006/relationships/slide" Target="slides/slide21.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 Target="slides/slide9.xml"/><Relationship Id="rId104" Type="http://schemas.openxmlformats.org/officeDocument/2006/relationships/slide" Target="slides/slide16.xml"/><Relationship Id="rId120" Type="http://schemas.openxmlformats.org/officeDocument/2006/relationships/slide" Target="slides/slide32.xml"/><Relationship Id="rId125" Type="http://schemas.openxmlformats.org/officeDocument/2006/relationships/slide" Target="slides/slide37.xml"/><Relationship Id="rId141" Type="http://schemas.openxmlformats.org/officeDocument/2006/relationships/slide" Target="slides/slide53.xml"/><Relationship Id="rId146" Type="http://schemas.openxmlformats.org/officeDocument/2006/relationships/slide" Target="slides/slide58.xml"/><Relationship Id="rId167" Type="http://schemas.openxmlformats.org/officeDocument/2006/relationships/slide" Target="slides/slide79.xml"/><Relationship Id="rId188" Type="http://schemas.openxmlformats.org/officeDocument/2006/relationships/tags" Target="tags/tag1.xml"/><Relationship Id="rId7" Type="http://schemas.openxmlformats.org/officeDocument/2006/relationships/slideMaster" Target="slideMasters/slideMaster7.xml"/><Relationship Id="rId71" Type="http://schemas.openxmlformats.org/officeDocument/2006/relationships/slideMaster" Target="slideMasters/slideMaster71.xml"/><Relationship Id="rId92" Type="http://schemas.openxmlformats.org/officeDocument/2006/relationships/slide" Target="slides/slide4.xml"/><Relationship Id="rId162" Type="http://schemas.openxmlformats.org/officeDocument/2006/relationships/slide" Target="slides/slide74.xml"/><Relationship Id="rId183" Type="http://schemas.openxmlformats.org/officeDocument/2006/relationships/slide" Target="slides/slide9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 Target="slides/slide22.xml"/><Relationship Id="rId115" Type="http://schemas.openxmlformats.org/officeDocument/2006/relationships/slide" Target="slides/slide27.xml"/><Relationship Id="rId131" Type="http://schemas.openxmlformats.org/officeDocument/2006/relationships/slide" Target="slides/slide43.xml"/><Relationship Id="rId136" Type="http://schemas.openxmlformats.org/officeDocument/2006/relationships/slide" Target="slides/slide48.xml"/><Relationship Id="rId157" Type="http://schemas.openxmlformats.org/officeDocument/2006/relationships/slide" Target="slides/slide69.xml"/><Relationship Id="rId178" Type="http://schemas.openxmlformats.org/officeDocument/2006/relationships/slide" Target="slides/slide90.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52" Type="http://schemas.openxmlformats.org/officeDocument/2006/relationships/slide" Target="slides/slide64.xml"/><Relationship Id="rId173" Type="http://schemas.openxmlformats.org/officeDocument/2006/relationships/slide" Target="slides/slide8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 Target="slides/slide12.xml"/><Relationship Id="rId105" Type="http://schemas.openxmlformats.org/officeDocument/2006/relationships/slide" Target="slides/slide17.xml"/><Relationship Id="rId126" Type="http://schemas.openxmlformats.org/officeDocument/2006/relationships/slide" Target="slides/slide38.xml"/><Relationship Id="rId147" Type="http://schemas.openxmlformats.org/officeDocument/2006/relationships/slide" Target="slides/slide59.xml"/><Relationship Id="rId168" Type="http://schemas.openxmlformats.org/officeDocument/2006/relationships/slide" Target="slides/slide80.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 Target="slides/slide5.xml"/><Relationship Id="rId98" Type="http://schemas.openxmlformats.org/officeDocument/2006/relationships/slide" Target="slides/slide10.xml"/><Relationship Id="rId121" Type="http://schemas.openxmlformats.org/officeDocument/2006/relationships/slide" Target="slides/slide33.xml"/><Relationship Id="rId142" Type="http://schemas.openxmlformats.org/officeDocument/2006/relationships/slide" Target="slides/slide54.xml"/><Relationship Id="rId163" Type="http://schemas.openxmlformats.org/officeDocument/2006/relationships/slide" Target="slides/slide75.xml"/><Relationship Id="rId184" Type="http://schemas.openxmlformats.org/officeDocument/2006/relationships/slide" Target="slides/slide96.xml"/><Relationship Id="rId189"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 Target="slides/slide28.xml"/><Relationship Id="rId137" Type="http://schemas.openxmlformats.org/officeDocument/2006/relationships/slide" Target="slides/slide49.xml"/><Relationship Id="rId158" Type="http://schemas.openxmlformats.org/officeDocument/2006/relationships/slide" Target="slides/slide70.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111" Type="http://schemas.openxmlformats.org/officeDocument/2006/relationships/slide" Target="slides/slide23.xml"/><Relationship Id="rId132" Type="http://schemas.openxmlformats.org/officeDocument/2006/relationships/slide" Target="slides/slide44.xml"/><Relationship Id="rId153" Type="http://schemas.openxmlformats.org/officeDocument/2006/relationships/slide" Target="slides/slide65.xml"/><Relationship Id="rId174" Type="http://schemas.openxmlformats.org/officeDocument/2006/relationships/slide" Target="slides/slide86.xml"/><Relationship Id="rId179" Type="http://schemas.openxmlformats.org/officeDocument/2006/relationships/slide" Target="slides/slide91.xml"/><Relationship Id="rId190"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18.xml"/><Relationship Id="rId12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94" Type="http://schemas.openxmlformats.org/officeDocument/2006/relationships/slide" Target="slides/slide6.xml"/><Relationship Id="rId99" Type="http://schemas.openxmlformats.org/officeDocument/2006/relationships/slide" Target="slides/slide11.xml"/><Relationship Id="rId101" Type="http://schemas.openxmlformats.org/officeDocument/2006/relationships/slide" Target="slides/slide13.xml"/><Relationship Id="rId122" Type="http://schemas.openxmlformats.org/officeDocument/2006/relationships/slide" Target="slides/slide34.xml"/><Relationship Id="rId143" Type="http://schemas.openxmlformats.org/officeDocument/2006/relationships/slide" Target="slides/slide55.xml"/><Relationship Id="rId148" Type="http://schemas.openxmlformats.org/officeDocument/2006/relationships/slide" Target="slides/slide60.xml"/><Relationship Id="rId164" Type="http://schemas.openxmlformats.org/officeDocument/2006/relationships/slide" Target="slides/slide76.xml"/><Relationship Id="rId169" Type="http://schemas.openxmlformats.org/officeDocument/2006/relationships/slide" Target="slides/slide81.xml"/><Relationship Id="rId185"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92.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 Target="slides/slide1.xml"/><Relationship Id="rId112" Type="http://schemas.openxmlformats.org/officeDocument/2006/relationships/slide" Target="slides/slide24.xml"/><Relationship Id="rId133" Type="http://schemas.openxmlformats.org/officeDocument/2006/relationships/slide" Target="slides/slide45.xml"/><Relationship Id="rId154" Type="http://schemas.openxmlformats.org/officeDocument/2006/relationships/slide" Target="slides/slide66.xml"/><Relationship Id="rId175" Type="http://schemas.openxmlformats.org/officeDocument/2006/relationships/slide" Target="slides/slide87.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Master" Target="slideMasters/slideMaster79.xml"/><Relationship Id="rId102" Type="http://schemas.openxmlformats.org/officeDocument/2006/relationships/slide" Target="slides/slide14.xml"/><Relationship Id="rId123" Type="http://schemas.openxmlformats.org/officeDocument/2006/relationships/slide" Target="slides/slide35.xml"/><Relationship Id="rId144" Type="http://schemas.openxmlformats.org/officeDocument/2006/relationships/slide" Target="slides/slide56.xml"/><Relationship Id="rId90" Type="http://schemas.openxmlformats.org/officeDocument/2006/relationships/slide" Target="slides/slide2.xml"/><Relationship Id="rId165" Type="http://schemas.openxmlformats.org/officeDocument/2006/relationships/slide" Target="slides/slide77.xml"/><Relationship Id="rId186" Type="http://schemas.openxmlformats.org/officeDocument/2006/relationships/notesMaster" Target="notesMasters/notesMaster1.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Master" Target="slideMasters/slideMaster69.xml"/><Relationship Id="rId113" Type="http://schemas.openxmlformats.org/officeDocument/2006/relationships/slide" Target="slides/slide25.xml"/><Relationship Id="rId134" Type="http://schemas.openxmlformats.org/officeDocument/2006/relationships/slide" Target="slides/slide46.xml"/><Relationship Id="rId80" Type="http://schemas.openxmlformats.org/officeDocument/2006/relationships/slideMaster" Target="slideMasters/slideMaster80.xml"/><Relationship Id="rId155" Type="http://schemas.openxmlformats.org/officeDocument/2006/relationships/slide" Target="slides/slide67.xml"/><Relationship Id="rId176" Type="http://schemas.openxmlformats.org/officeDocument/2006/relationships/slide" Target="slides/slide88.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15.xml"/><Relationship Id="rId124" Type="http://schemas.openxmlformats.org/officeDocument/2006/relationships/slide" Target="slides/slide36.xml"/><Relationship Id="rId70" Type="http://schemas.openxmlformats.org/officeDocument/2006/relationships/slideMaster" Target="slideMasters/slideMaster70.xml"/><Relationship Id="rId91" Type="http://schemas.openxmlformats.org/officeDocument/2006/relationships/slide" Target="slides/slide3.xml"/><Relationship Id="rId145" Type="http://schemas.openxmlformats.org/officeDocument/2006/relationships/slide" Target="slides/slide57.xml"/><Relationship Id="rId166" Type="http://schemas.openxmlformats.org/officeDocument/2006/relationships/slide" Target="slides/slide78.xml"/><Relationship Id="rId187" Type="http://schemas.openxmlformats.org/officeDocument/2006/relationships/handoutMaster" Target="handoutMasters/handoutMaster1.xml"/><Relationship Id="rId1" Type="http://schemas.openxmlformats.org/officeDocument/2006/relationships/slideMaster" Target="slideMasters/slideMaster1.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26.xml"/><Relationship Id="rId60" Type="http://schemas.openxmlformats.org/officeDocument/2006/relationships/slideMaster" Target="slideMasters/slideMaster60.xml"/><Relationship Id="rId81" Type="http://schemas.openxmlformats.org/officeDocument/2006/relationships/slideMaster" Target="slideMasters/slideMaster81.xml"/><Relationship Id="rId135" Type="http://schemas.openxmlformats.org/officeDocument/2006/relationships/slide" Target="slides/slide47.xml"/><Relationship Id="rId156" Type="http://schemas.openxmlformats.org/officeDocument/2006/relationships/slide" Target="slides/slide68.xml"/><Relationship Id="rId177" Type="http://schemas.openxmlformats.org/officeDocument/2006/relationships/slide" Target="slides/slide89.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3-08T17:59:20.866" idx="1">
    <p:pos x="10" y="10"/>
    <p:text/>
  </p:cm>
  <p:cm authorId="0" dt="2020-03-08T17:59:25.646" idx="2">
    <p:pos x="146" y="146"/>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3-08T17:59:20.866" idx="3">
    <p:pos x="10" y="10"/>
    <p:text/>
  </p:cm>
  <p:cm authorId="0" dt="2020-03-08T17:59:25.646" idx="4">
    <p:pos x="146" y="146"/>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348C81-2EE0-4ADC-AD51-9DC87E0EF387}" type="datetimeFigureOut">
              <a:rPr lang="zh-CN" altLang="en-US" smtClean="0"/>
              <a:t>2024/10/31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F0761C-5A44-4BA0-B4C5-00F13EA65E0F}" type="slidenum">
              <a:rPr lang="zh-CN" altLang="en-US" smtClean="0"/>
              <a:t>‹#›</a:t>
            </a:fld>
            <a:endParaRPr lang="zh-CN" altLang="en-US"/>
          </a:p>
        </p:txBody>
      </p:sp>
    </p:spTree>
    <p:extLst>
      <p:ext uri="{BB962C8B-B14F-4D97-AF65-F5344CB8AC3E}">
        <p14:creationId xmlns:p14="http://schemas.microsoft.com/office/powerpoint/2010/main" val="2981086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p:spPr>
      </p:sp>
      <p:sp>
        <p:nvSpPr>
          <p:cNvPr id="2150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50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defRPr sz="1200" b="0">
                <a:solidFill>
                  <a:schemeClr val="tx1"/>
                </a:solidFill>
                <a:ea typeface="宋体" panose="02010600030101010101" pitchFamily="2" charset="-122"/>
              </a:defRPr>
            </a:lvl1pPr>
          </a:lstStyle>
          <a:p>
            <a:fld id="{0D1E2EF4-146E-47B5-A412-FFD548A1AB6A}" type="slidenum">
              <a:rPr lang="en-US" altLang="zh-CN"/>
              <a:t>‹#›</a:t>
            </a:fld>
            <a:endParaRPr lang="en-US" altLang="zh-CN"/>
          </a:p>
        </p:txBody>
      </p:sp>
    </p:spTree>
    <p:extLst>
      <p:ext uri="{BB962C8B-B14F-4D97-AF65-F5344CB8AC3E}">
        <p14:creationId xmlns:p14="http://schemas.microsoft.com/office/powerpoint/2010/main" val="21376960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1E2EF4-146E-47B5-A412-FFD548A1AB6A}" type="slidenum">
              <a:rPr lang="en-US" altLang="zh-CN" smtClean="0"/>
              <a:t>59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1E2EF4-146E-47B5-A412-FFD548A1AB6A}" type="slidenum">
              <a:rPr lang="en-US" altLang="zh-CN" smtClean="0"/>
              <a:t>76</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1E2EF4-146E-47B5-A412-FFD548A1AB6A}" type="slidenum">
              <a:rPr lang="en-US" altLang="zh-CN" smtClean="0"/>
              <a:t>94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67864EE2-EAB3-4814-A7EB-820BD7610F1E}" type="slidenum">
              <a:rPr lang="en-US" altLang="zh-CN" smtClean="0"/>
              <a:t>‹#›</a:t>
            </a:fld>
            <a:r>
              <a:rPr lang="en-US" altLang="zh-CN"/>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2024/10/31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1.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image" Target="../media/image1.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1.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image" Target="../media/image1.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image" Target="../media/image1.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image" Target="../media/image1.pn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5" Type="http://schemas.openxmlformats.org/officeDocument/2006/relationships/image" Target="../media/image1.png"/><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5" Type="http://schemas.openxmlformats.org/officeDocument/2006/relationships/image" Target="../media/image1.pn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5" Type="http://schemas.openxmlformats.org/officeDocument/2006/relationships/image" Target="../media/image1.png"/><Relationship Id="rId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5" Type="http://schemas.openxmlformats.org/officeDocument/2006/relationships/image" Target="../media/image1.png"/><Relationship Id="rId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image" Target="../media/image1.png"/><Relationship Id="rId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image" Target="../media/image1.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1.png"/><Relationship Id="rId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5" Type="http://schemas.openxmlformats.org/officeDocument/2006/relationships/image" Target="../media/image1.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5" Type="http://schemas.openxmlformats.org/officeDocument/2006/relationships/image" Target="../media/image1.png"/><Relationship Id="rId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5" Type="http://schemas.openxmlformats.org/officeDocument/2006/relationships/image" Target="../media/image1.png"/><Relationship Id="rId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5" Type="http://schemas.openxmlformats.org/officeDocument/2006/relationships/image" Target="../media/image1.png"/><Relationship Id="rId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5" Type="http://schemas.openxmlformats.org/officeDocument/2006/relationships/image" Target="../media/image1.png"/><Relationship Id="rId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5" Type="http://schemas.openxmlformats.org/officeDocument/2006/relationships/image" Target="../media/image1.png"/><Relationship Id="rId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5" Type="http://schemas.openxmlformats.org/officeDocument/2006/relationships/image" Target="../media/image1.png"/><Relationship Id="rId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slideLayout" Target="../slideLayouts/slideLayout89.xml"/><Relationship Id="rId1" Type="http://schemas.openxmlformats.org/officeDocument/2006/relationships/slideLayout" Target="../slideLayouts/slideLayout88.xml"/><Relationship Id="rId5" Type="http://schemas.openxmlformats.org/officeDocument/2006/relationships/image" Target="../media/image1.png"/><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5" Type="http://schemas.openxmlformats.org/officeDocument/2006/relationships/image" Target="../media/image1.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 Id="rId5" Type="http://schemas.openxmlformats.org/officeDocument/2006/relationships/image" Target="../media/image1.png"/><Relationship Id="rId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5" Type="http://schemas.openxmlformats.org/officeDocument/2006/relationships/image" Target="../media/image1.png"/><Relationship Id="rId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5" Type="http://schemas.openxmlformats.org/officeDocument/2006/relationships/image" Target="../media/image1.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5" Type="http://schemas.openxmlformats.org/officeDocument/2006/relationships/image" Target="../media/image1.png"/><Relationship Id="rId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5" Type="http://schemas.openxmlformats.org/officeDocument/2006/relationships/image" Target="../media/image1.png"/><Relationship Id="rId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111.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5" Type="http://schemas.openxmlformats.org/officeDocument/2006/relationships/image" Target="../media/image1.png"/><Relationship Id="rId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5" Type="http://schemas.openxmlformats.org/officeDocument/2006/relationships/image" Target="../media/image1.png"/><Relationship Id="rId4"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5" Type="http://schemas.openxmlformats.org/officeDocument/2006/relationships/image" Target="../media/image1.png"/><Relationship Id="rId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3" Type="http://schemas.openxmlformats.org/officeDocument/2006/relationships/slideLayout" Target="../slideLayouts/slideLayout120.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5" Type="http://schemas.openxmlformats.org/officeDocument/2006/relationships/image" Target="../media/image1.png"/><Relationship Id="rId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5" Type="http://schemas.openxmlformats.org/officeDocument/2006/relationships/image" Target="../media/image1.png"/><Relationship Id="rId4"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3" Type="http://schemas.openxmlformats.org/officeDocument/2006/relationships/slideLayout" Target="../slideLayouts/slideLayout126.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5" Type="http://schemas.openxmlformats.org/officeDocument/2006/relationships/image" Target="../media/image1.png"/><Relationship Id="rId4"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3" Type="http://schemas.openxmlformats.org/officeDocument/2006/relationships/slideLayout" Target="../slideLayouts/slideLayout129.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5" Type="http://schemas.openxmlformats.org/officeDocument/2006/relationships/image" Target="../media/image1.png"/><Relationship Id="rId4"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5" Type="http://schemas.openxmlformats.org/officeDocument/2006/relationships/image" Target="../media/image1.png"/><Relationship Id="rId4"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135.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5" Type="http://schemas.openxmlformats.org/officeDocument/2006/relationships/image" Target="../media/image1.png"/><Relationship Id="rId4"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3" Type="http://schemas.openxmlformats.org/officeDocument/2006/relationships/slideLayout" Target="../slideLayouts/slideLayout138.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5" Type="http://schemas.openxmlformats.org/officeDocument/2006/relationships/image" Target="../media/image1.png"/><Relationship Id="rId4"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3" Type="http://schemas.openxmlformats.org/officeDocument/2006/relationships/slideLayout" Target="../slideLayouts/slideLayout141.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5" Type="http://schemas.openxmlformats.org/officeDocument/2006/relationships/image" Target="../media/image1.png"/><Relationship Id="rId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144.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5" Type="http://schemas.openxmlformats.org/officeDocument/2006/relationships/image" Target="../media/image1.png"/><Relationship Id="rId4"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5" Type="http://schemas.openxmlformats.org/officeDocument/2006/relationships/image" Target="../media/image1.png"/><Relationship Id="rId4"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5" Type="http://schemas.openxmlformats.org/officeDocument/2006/relationships/image" Target="../media/image1.png"/><Relationship Id="rId4"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153.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5" Type="http://schemas.openxmlformats.org/officeDocument/2006/relationships/image" Target="../media/image1.png"/><Relationship Id="rId4"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5" Type="http://schemas.openxmlformats.org/officeDocument/2006/relationships/image" Target="../media/image1.png"/><Relationship Id="rId4"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159.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5" Type="http://schemas.openxmlformats.org/officeDocument/2006/relationships/image" Target="../media/image1.png"/><Relationship Id="rId4"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162.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5" Type="http://schemas.openxmlformats.org/officeDocument/2006/relationships/image" Target="../media/image1.png"/><Relationship Id="rId4"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3" Type="http://schemas.openxmlformats.org/officeDocument/2006/relationships/slideLayout" Target="../slideLayouts/slideLayout165.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5" Type="http://schemas.openxmlformats.org/officeDocument/2006/relationships/image" Target="../media/image1.png"/><Relationship Id="rId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168.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5" Type="http://schemas.openxmlformats.org/officeDocument/2006/relationships/image" Target="../media/image1.png"/><Relationship Id="rId4"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171.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5" Type="http://schemas.openxmlformats.org/officeDocument/2006/relationships/image" Target="../media/image1.png"/><Relationship Id="rId4" Type="http://schemas.openxmlformats.org/officeDocument/2006/relationships/theme" Target="../theme/theme57.xml"/></Relationships>
</file>

<file path=ppt/slideMasters/_rels/slideMaster58.xml.rels><?xml version="1.0" encoding="UTF-8" standalone="yes"?>
<Relationships xmlns="http://schemas.openxmlformats.org/package/2006/relationships"><Relationship Id="rId3" Type="http://schemas.openxmlformats.org/officeDocument/2006/relationships/slideLayout" Target="../slideLayouts/slideLayout174.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5" Type="http://schemas.openxmlformats.org/officeDocument/2006/relationships/image" Target="../media/image1.png"/><Relationship Id="rId4" Type="http://schemas.openxmlformats.org/officeDocument/2006/relationships/theme" Target="../theme/theme58.xml"/></Relationships>
</file>

<file path=ppt/slideMasters/_rels/slideMaster59.xml.rels><?xml version="1.0" encoding="UTF-8" standalone="yes"?>
<Relationships xmlns="http://schemas.openxmlformats.org/package/2006/relationships"><Relationship Id="rId3" Type="http://schemas.openxmlformats.org/officeDocument/2006/relationships/slideLayout" Target="../slideLayouts/slideLayout177.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5" Type="http://schemas.openxmlformats.org/officeDocument/2006/relationships/image" Target="../media/image1.png"/><Relationship Id="rId4"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3" Type="http://schemas.openxmlformats.org/officeDocument/2006/relationships/slideLayout" Target="../slideLayouts/slideLayout180.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5" Type="http://schemas.openxmlformats.org/officeDocument/2006/relationships/image" Target="../media/image1.png"/><Relationship Id="rId4" Type="http://schemas.openxmlformats.org/officeDocument/2006/relationships/theme" Target="../theme/theme60.xml"/></Relationships>
</file>

<file path=ppt/slideMasters/_rels/slideMaster61.xml.rels><?xml version="1.0" encoding="UTF-8" standalone="yes"?>
<Relationships xmlns="http://schemas.openxmlformats.org/package/2006/relationships"><Relationship Id="rId3" Type="http://schemas.openxmlformats.org/officeDocument/2006/relationships/slideLayout" Target="../slideLayouts/slideLayout183.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5" Type="http://schemas.openxmlformats.org/officeDocument/2006/relationships/image" Target="../media/image1.png"/><Relationship Id="rId4"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3" Type="http://schemas.openxmlformats.org/officeDocument/2006/relationships/slideLayout" Target="../slideLayouts/slideLayout186.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5" Type="http://schemas.openxmlformats.org/officeDocument/2006/relationships/image" Target="../media/image1.png"/><Relationship Id="rId4" Type="http://schemas.openxmlformats.org/officeDocument/2006/relationships/theme" Target="../theme/theme62.xml"/></Relationships>
</file>

<file path=ppt/slideMasters/_rels/slideMaster63.xml.rels><?xml version="1.0" encoding="UTF-8" standalone="yes"?>
<Relationships xmlns="http://schemas.openxmlformats.org/package/2006/relationships"><Relationship Id="rId3" Type="http://schemas.openxmlformats.org/officeDocument/2006/relationships/slideLayout" Target="../slideLayouts/slideLayout189.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5" Type="http://schemas.openxmlformats.org/officeDocument/2006/relationships/image" Target="../media/image1.png"/><Relationship Id="rId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3" Type="http://schemas.openxmlformats.org/officeDocument/2006/relationships/slideLayout" Target="../slideLayouts/slideLayout192.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5" Type="http://schemas.openxmlformats.org/officeDocument/2006/relationships/image" Target="../media/image1.png"/><Relationship Id="rId4"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3" Type="http://schemas.openxmlformats.org/officeDocument/2006/relationships/slideLayout" Target="../slideLayouts/slideLayout195.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5" Type="http://schemas.openxmlformats.org/officeDocument/2006/relationships/image" Target="../media/image1.png"/><Relationship Id="rId4"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3" Type="http://schemas.openxmlformats.org/officeDocument/2006/relationships/slideLayout" Target="../slideLayouts/slideLayout198.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5" Type="http://schemas.openxmlformats.org/officeDocument/2006/relationships/image" Target="../media/image1.png"/><Relationship Id="rId4" Type="http://schemas.openxmlformats.org/officeDocument/2006/relationships/theme" Target="../theme/theme66.xml"/></Relationships>
</file>

<file path=ppt/slideMasters/_rels/slideMaster67.xml.rels><?xml version="1.0" encoding="UTF-8" standalone="yes"?>
<Relationships xmlns="http://schemas.openxmlformats.org/package/2006/relationships"><Relationship Id="rId3" Type="http://schemas.openxmlformats.org/officeDocument/2006/relationships/slideLayout" Target="../slideLayouts/slideLayout201.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5" Type="http://schemas.openxmlformats.org/officeDocument/2006/relationships/image" Target="../media/image1.png"/><Relationship Id="rId4"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3" Type="http://schemas.openxmlformats.org/officeDocument/2006/relationships/slideLayout" Target="../slideLayouts/slideLayout204.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5" Type="http://schemas.openxmlformats.org/officeDocument/2006/relationships/image" Target="../media/image1.png"/><Relationship Id="rId4" Type="http://schemas.openxmlformats.org/officeDocument/2006/relationships/theme" Target="../theme/theme68.xml"/></Relationships>
</file>

<file path=ppt/slideMasters/_rels/slideMaster69.xml.rels><?xml version="1.0" encoding="UTF-8" standalone="yes"?>
<Relationships xmlns="http://schemas.openxmlformats.org/package/2006/relationships"><Relationship Id="rId3" Type="http://schemas.openxmlformats.org/officeDocument/2006/relationships/slideLayout" Target="../slideLayouts/slideLayout207.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5" Type="http://schemas.openxmlformats.org/officeDocument/2006/relationships/image" Target="../media/image1.png"/><Relationship Id="rId4" Type="http://schemas.openxmlformats.org/officeDocument/2006/relationships/theme" Target="../theme/theme6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png"/><Relationship Id="rId4"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3" Type="http://schemas.openxmlformats.org/officeDocument/2006/relationships/slideLayout" Target="../slideLayouts/slideLayout210.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5" Type="http://schemas.openxmlformats.org/officeDocument/2006/relationships/image" Target="../media/image1.png"/><Relationship Id="rId4"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5" Type="http://schemas.openxmlformats.org/officeDocument/2006/relationships/image" Target="../media/image1.png"/><Relationship Id="rId4"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3" Type="http://schemas.openxmlformats.org/officeDocument/2006/relationships/slideLayout" Target="../slideLayouts/slideLayout216.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5" Type="http://schemas.openxmlformats.org/officeDocument/2006/relationships/image" Target="../media/image1.png"/><Relationship Id="rId4" Type="http://schemas.openxmlformats.org/officeDocument/2006/relationships/theme" Target="../theme/theme72.xml"/></Relationships>
</file>

<file path=ppt/slideMasters/_rels/slideMaster73.xml.rels><?xml version="1.0" encoding="UTF-8" standalone="yes"?>
<Relationships xmlns="http://schemas.openxmlformats.org/package/2006/relationships"><Relationship Id="rId3" Type="http://schemas.openxmlformats.org/officeDocument/2006/relationships/slideLayout" Target="../slideLayouts/slideLayout219.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5" Type="http://schemas.openxmlformats.org/officeDocument/2006/relationships/image" Target="../media/image1.png"/><Relationship Id="rId4" Type="http://schemas.openxmlformats.org/officeDocument/2006/relationships/theme" Target="../theme/theme73.xml"/></Relationships>
</file>

<file path=ppt/slideMasters/_rels/slideMaster74.xml.rels><?xml version="1.0" encoding="UTF-8" standalone="yes"?>
<Relationships xmlns="http://schemas.openxmlformats.org/package/2006/relationships"><Relationship Id="rId3" Type="http://schemas.openxmlformats.org/officeDocument/2006/relationships/slideLayout" Target="../slideLayouts/slideLayout222.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5" Type="http://schemas.openxmlformats.org/officeDocument/2006/relationships/image" Target="../media/image1.png"/><Relationship Id="rId4" Type="http://schemas.openxmlformats.org/officeDocument/2006/relationships/theme" Target="../theme/theme74.xml"/></Relationships>
</file>

<file path=ppt/slideMasters/_rels/slideMaster75.xml.rels><?xml version="1.0" encoding="UTF-8" standalone="yes"?>
<Relationships xmlns="http://schemas.openxmlformats.org/package/2006/relationships"><Relationship Id="rId3" Type="http://schemas.openxmlformats.org/officeDocument/2006/relationships/slideLayout" Target="../slideLayouts/slideLayout225.xml"/><Relationship Id="rId2" Type="http://schemas.openxmlformats.org/officeDocument/2006/relationships/slideLayout" Target="../slideLayouts/slideLayout224.xml"/><Relationship Id="rId1" Type="http://schemas.openxmlformats.org/officeDocument/2006/relationships/slideLayout" Target="../slideLayouts/slideLayout223.xml"/><Relationship Id="rId5" Type="http://schemas.openxmlformats.org/officeDocument/2006/relationships/image" Target="../media/image1.png"/><Relationship Id="rId4" Type="http://schemas.openxmlformats.org/officeDocument/2006/relationships/theme" Target="../theme/theme75.xml"/></Relationships>
</file>

<file path=ppt/slideMasters/_rels/slideMaster76.xml.rels><?xml version="1.0" encoding="UTF-8" standalone="yes"?>
<Relationships xmlns="http://schemas.openxmlformats.org/package/2006/relationships"><Relationship Id="rId3" Type="http://schemas.openxmlformats.org/officeDocument/2006/relationships/slideLayout" Target="../slideLayouts/slideLayout228.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5" Type="http://schemas.openxmlformats.org/officeDocument/2006/relationships/image" Target="../media/image1.png"/><Relationship Id="rId4" Type="http://schemas.openxmlformats.org/officeDocument/2006/relationships/theme" Target="../theme/theme76.xml"/></Relationships>
</file>

<file path=ppt/slideMasters/_rels/slideMaster77.xml.rels><?xml version="1.0" encoding="UTF-8" standalone="yes"?>
<Relationships xmlns="http://schemas.openxmlformats.org/package/2006/relationships"><Relationship Id="rId3" Type="http://schemas.openxmlformats.org/officeDocument/2006/relationships/slideLayout" Target="../slideLayouts/slideLayout231.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5" Type="http://schemas.openxmlformats.org/officeDocument/2006/relationships/image" Target="../media/image1.png"/><Relationship Id="rId4" Type="http://schemas.openxmlformats.org/officeDocument/2006/relationships/theme" Target="../theme/theme77.xml"/></Relationships>
</file>

<file path=ppt/slideMasters/_rels/slideMaster78.xml.rels><?xml version="1.0" encoding="UTF-8" standalone="yes"?>
<Relationships xmlns="http://schemas.openxmlformats.org/package/2006/relationships"><Relationship Id="rId3" Type="http://schemas.openxmlformats.org/officeDocument/2006/relationships/slideLayout" Target="../slideLayouts/slideLayout234.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5" Type="http://schemas.openxmlformats.org/officeDocument/2006/relationships/image" Target="../media/image1.png"/><Relationship Id="rId4"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3" Type="http://schemas.openxmlformats.org/officeDocument/2006/relationships/slideLayout" Target="../slideLayouts/slideLayout237.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5" Type="http://schemas.openxmlformats.org/officeDocument/2006/relationships/image" Target="../media/image1.png"/><Relationship Id="rId4" Type="http://schemas.openxmlformats.org/officeDocument/2006/relationships/theme" Target="../theme/theme7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3" Type="http://schemas.openxmlformats.org/officeDocument/2006/relationships/slideLayout" Target="../slideLayouts/slideLayout240.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5" Type="http://schemas.openxmlformats.org/officeDocument/2006/relationships/image" Target="../media/image1.png"/><Relationship Id="rId4"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3" Type="http://schemas.openxmlformats.org/officeDocument/2006/relationships/slideLayout" Target="../slideLayouts/slideLayout243.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5" Type="http://schemas.openxmlformats.org/officeDocument/2006/relationships/image" Target="../media/image1.png"/><Relationship Id="rId4"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3" Type="http://schemas.openxmlformats.org/officeDocument/2006/relationships/slideLayout" Target="../slideLayouts/slideLayout246.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5" Type="http://schemas.openxmlformats.org/officeDocument/2006/relationships/image" Target="../media/image1.png"/><Relationship Id="rId4"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3" Type="http://schemas.openxmlformats.org/officeDocument/2006/relationships/slideLayout" Target="../slideLayouts/slideLayout249.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5" Type="http://schemas.openxmlformats.org/officeDocument/2006/relationships/image" Target="../media/image1.png"/><Relationship Id="rId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3" Type="http://schemas.openxmlformats.org/officeDocument/2006/relationships/slideLayout" Target="../slideLayouts/slideLayout252.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5" Type="http://schemas.openxmlformats.org/officeDocument/2006/relationships/image" Target="../media/image1.png"/><Relationship Id="rId4" Type="http://schemas.openxmlformats.org/officeDocument/2006/relationships/theme" Target="../theme/theme84.xml"/></Relationships>
</file>

<file path=ppt/slideMasters/_rels/slideMaster85.xml.rels><?xml version="1.0" encoding="UTF-8" standalone="yes"?>
<Relationships xmlns="http://schemas.openxmlformats.org/package/2006/relationships"><Relationship Id="rId3" Type="http://schemas.openxmlformats.org/officeDocument/2006/relationships/slideLayout" Target="../slideLayouts/slideLayout255.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5" Type="http://schemas.openxmlformats.org/officeDocument/2006/relationships/image" Target="../media/image1.png"/><Relationship Id="rId4" Type="http://schemas.openxmlformats.org/officeDocument/2006/relationships/theme" Target="../theme/theme85.xml"/></Relationships>
</file>

<file path=ppt/slideMasters/_rels/slideMaster86.xml.rels><?xml version="1.0" encoding="UTF-8" standalone="yes"?>
<Relationships xmlns="http://schemas.openxmlformats.org/package/2006/relationships"><Relationship Id="rId3" Type="http://schemas.openxmlformats.org/officeDocument/2006/relationships/slideLayout" Target="../slideLayouts/slideLayout258.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5" Type="http://schemas.openxmlformats.org/officeDocument/2006/relationships/image" Target="../media/image1.png"/><Relationship Id="rId4"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3" Type="http://schemas.openxmlformats.org/officeDocument/2006/relationships/slideLayout" Target="../slideLayouts/slideLayout261.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5" Type="http://schemas.openxmlformats.org/officeDocument/2006/relationships/image" Target="../media/image1.png"/><Relationship Id="rId4" Type="http://schemas.openxmlformats.org/officeDocument/2006/relationships/theme" Target="../theme/theme87.xml"/></Relationships>
</file>

<file path=ppt/slideMasters/_rels/slideMaster88.xml.rels><?xml version="1.0" encoding="UTF-8" standalone="yes"?>
<Relationships xmlns="http://schemas.openxmlformats.org/package/2006/relationships"><Relationship Id="rId3" Type="http://schemas.openxmlformats.org/officeDocument/2006/relationships/slideLayout" Target="../slideLayouts/slideLayout264.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5" Type="http://schemas.openxmlformats.org/officeDocument/2006/relationships/image" Target="../media/image1.png"/><Relationship Id="rId4" Type="http://schemas.openxmlformats.org/officeDocument/2006/relationships/theme" Target="../theme/theme8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rgbClr val="C026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6.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2" Type="http://schemas.openxmlformats.org/officeDocument/2006/relationships/tags" Target="../tags/tag18.xml"/><Relationship Id="rId16" Type="http://schemas.openxmlformats.org/officeDocument/2006/relationships/image" Target="../media/image9.jpe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slideLayout" Target="../slideLayouts/slideLayout20.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11.GIF"/><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6.xml"/><Relationship Id="rId1" Type="http://schemas.openxmlformats.org/officeDocument/2006/relationships/tags" Target="../tags/tag33.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tags" Target="../tags/tag51.xml"/><Relationship Id="rId3" Type="http://schemas.openxmlformats.org/officeDocument/2006/relationships/tags" Target="../tags/tag36.xml"/><Relationship Id="rId21" Type="http://schemas.openxmlformats.org/officeDocument/2006/relationships/slideLayout" Target="../slideLayouts/slideLayout29.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tags" Target="../tags/tag53.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tags" Target="../tags/tag48.xml"/><Relationship Id="rId10" Type="http://schemas.openxmlformats.org/officeDocument/2006/relationships/tags" Target="../tags/tag43.xml"/><Relationship Id="rId19" Type="http://schemas.openxmlformats.org/officeDocument/2006/relationships/tags" Target="../tags/tag52.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32.xml"/><Relationship Id="rId5" Type="http://schemas.openxmlformats.org/officeDocument/2006/relationships/tags" Target="../tags/tag58.xml"/><Relationship Id="rId4" Type="http://schemas.openxmlformats.org/officeDocument/2006/relationships/tags" Target="../tags/tag57.xml"/></Relationships>
</file>

<file path=ppt/slides/_rels/slide1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Layout" Target="../slideLayouts/slideLayout35.xml"/><Relationship Id="rId4" Type="http://schemas.openxmlformats.org/officeDocument/2006/relationships/tags" Target="../tags/tag62.xml"/></Relationships>
</file>

<file path=ppt/slides/_rels/slide16.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2" Type="http://schemas.openxmlformats.org/officeDocument/2006/relationships/tags" Target="../tags/tag64.xml"/><Relationship Id="rId16" Type="http://schemas.openxmlformats.org/officeDocument/2006/relationships/image" Target="../media/image9.jpe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slideLayout" Target="../slideLayouts/slideLayout38.xml"/><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s>
</file>

<file path=ppt/slides/_rels/slide17.xml.rels><?xml version="1.0" encoding="UTF-8" standalone="yes"?>
<Relationships xmlns="http://schemas.openxmlformats.org/package/2006/relationships"><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tags" Target="../tags/tag102.xml"/><Relationship Id="rId3" Type="http://schemas.openxmlformats.org/officeDocument/2006/relationships/tags" Target="../tags/tag79.xml"/><Relationship Id="rId21" Type="http://schemas.openxmlformats.org/officeDocument/2006/relationships/tags" Target="../tags/tag97.xml"/><Relationship Id="rId34" Type="http://schemas.openxmlformats.org/officeDocument/2006/relationships/image" Target="../media/image15.jpeg"/><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33" Type="http://schemas.openxmlformats.org/officeDocument/2006/relationships/slideLayout" Target="../slideLayouts/slideLayout41.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tags" Target="../tags/tag105.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tags" Target="../tags/tag100.xml"/><Relationship Id="rId32" Type="http://schemas.openxmlformats.org/officeDocument/2006/relationships/tags" Target="../tags/tag108.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tags" Target="../tags/tag99.xml"/><Relationship Id="rId28" Type="http://schemas.openxmlformats.org/officeDocument/2006/relationships/tags" Target="../tags/tag104.xml"/><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tags" Target="../tags/tag107.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tags" Target="../tags/tag103.xml"/><Relationship Id="rId30" Type="http://schemas.openxmlformats.org/officeDocument/2006/relationships/tags" Target="../tags/tag106.xml"/><Relationship Id="rId8" Type="http://schemas.openxmlformats.org/officeDocument/2006/relationships/tags" Target="../tags/tag8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50.xml"/><Relationship Id="rId1" Type="http://schemas.openxmlformats.org/officeDocument/2006/relationships/tags" Target="../tags/tag109.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26" Type="http://schemas.openxmlformats.org/officeDocument/2006/relationships/tags" Target="../tags/tag135.xml"/><Relationship Id="rId21" Type="http://schemas.openxmlformats.org/officeDocument/2006/relationships/tags" Target="../tags/tag130.xml"/><Relationship Id="rId34" Type="http://schemas.openxmlformats.org/officeDocument/2006/relationships/tags" Target="../tags/tag143.xml"/><Relationship Id="rId42" Type="http://schemas.openxmlformats.org/officeDocument/2006/relationships/tags" Target="../tags/tag151.xml"/><Relationship Id="rId47" Type="http://schemas.openxmlformats.org/officeDocument/2006/relationships/tags" Target="../tags/tag156.xml"/><Relationship Id="rId50" Type="http://schemas.openxmlformats.org/officeDocument/2006/relationships/tags" Target="../tags/tag159.xml"/><Relationship Id="rId55" Type="http://schemas.openxmlformats.org/officeDocument/2006/relationships/tags" Target="../tags/tag164.xml"/><Relationship Id="rId63" Type="http://schemas.openxmlformats.org/officeDocument/2006/relationships/tags" Target="../tags/tag172.xml"/><Relationship Id="rId7" Type="http://schemas.openxmlformats.org/officeDocument/2006/relationships/tags" Target="../tags/tag116.xml"/><Relationship Id="rId2" Type="http://schemas.openxmlformats.org/officeDocument/2006/relationships/tags" Target="../tags/tag111.xml"/><Relationship Id="rId16" Type="http://schemas.openxmlformats.org/officeDocument/2006/relationships/tags" Target="../tags/tag125.xml"/><Relationship Id="rId29" Type="http://schemas.openxmlformats.org/officeDocument/2006/relationships/tags" Target="../tags/tag138.xml"/><Relationship Id="rId11" Type="http://schemas.openxmlformats.org/officeDocument/2006/relationships/tags" Target="../tags/tag120.xml"/><Relationship Id="rId24" Type="http://schemas.openxmlformats.org/officeDocument/2006/relationships/tags" Target="../tags/tag133.xml"/><Relationship Id="rId32" Type="http://schemas.openxmlformats.org/officeDocument/2006/relationships/tags" Target="../tags/tag141.xml"/><Relationship Id="rId37" Type="http://schemas.openxmlformats.org/officeDocument/2006/relationships/tags" Target="../tags/tag146.xml"/><Relationship Id="rId40" Type="http://schemas.openxmlformats.org/officeDocument/2006/relationships/tags" Target="../tags/tag149.xml"/><Relationship Id="rId45" Type="http://schemas.openxmlformats.org/officeDocument/2006/relationships/tags" Target="../tags/tag154.xml"/><Relationship Id="rId53" Type="http://schemas.openxmlformats.org/officeDocument/2006/relationships/tags" Target="../tags/tag162.xml"/><Relationship Id="rId58" Type="http://schemas.openxmlformats.org/officeDocument/2006/relationships/tags" Target="../tags/tag167.xml"/><Relationship Id="rId5" Type="http://schemas.openxmlformats.org/officeDocument/2006/relationships/tags" Target="../tags/tag114.xml"/><Relationship Id="rId61" Type="http://schemas.openxmlformats.org/officeDocument/2006/relationships/tags" Target="../tags/tag170.xml"/><Relationship Id="rId19" Type="http://schemas.openxmlformats.org/officeDocument/2006/relationships/tags" Target="../tags/tag128.xml"/><Relationship Id="rId14" Type="http://schemas.openxmlformats.org/officeDocument/2006/relationships/tags" Target="../tags/tag123.xml"/><Relationship Id="rId22" Type="http://schemas.openxmlformats.org/officeDocument/2006/relationships/tags" Target="../tags/tag131.xml"/><Relationship Id="rId27" Type="http://schemas.openxmlformats.org/officeDocument/2006/relationships/tags" Target="../tags/tag136.xml"/><Relationship Id="rId30" Type="http://schemas.openxmlformats.org/officeDocument/2006/relationships/tags" Target="../tags/tag139.xml"/><Relationship Id="rId35" Type="http://schemas.openxmlformats.org/officeDocument/2006/relationships/tags" Target="../tags/tag144.xml"/><Relationship Id="rId43" Type="http://schemas.openxmlformats.org/officeDocument/2006/relationships/tags" Target="../tags/tag152.xml"/><Relationship Id="rId48" Type="http://schemas.openxmlformats.org/officeDocument/2006/relationships/tags" Target="../tags/tag157.xml"/><Relationship Id="rId56" Type="http://schemas.openxmlformats.org/officeDocument/2006/relationships/tags" Target="../tags/tag165.xml"/><Relationship Id="rId64" Type="http://schemas.openxmlformats.org/officeDocument/2006/relationships/slideLayout" Target="../slideLayouts/slideLayout53.xml"/><Relationship Id="rId8" Type="http://schemas.openxmlformats.org/officeDocument/2006/relationships/tags" Target="../tags/tag117.xml"/><Relationship Id="rId51" Type="http://schemas.openxmlformats.org/officeDocument/2006/relationships/tags" Target="../tags/tag160.xml"/><Relationship Id="rId3" Type="http://schemas.openxmlformats.org/officeDocument/2006/relationships/tags" Target="../tags/tag112.xml"/><Relationship Id="rId12" Type="http://schemas.openxmlformats.org/officeDocument/2006/relationships/tags" Target="../tags/tag121.xml"/><Relationship Id="rId17" Type="http://schemas.openxmlformats.org/officeDocument/2006/relationships/tags" Target="../tags/tag126.xml"/><Relationship Id="rId25" Type="http://schemas.openxmlformats.org/officeDocument/2006/relationships/tags" Target="../tags/tag134.xml"/><Relationship Id="rId33" Type="http://schemas.openxmlformats.org/officeDocument/2006/relationships/tags" Target="../tags/tag142.xml"/><Relationship Id="rId38" Type="http://schemas.openxmlformats.org/officeDocument/2006/relationships/tags" Target="../tags/tag147.xml"/><Relationship Id="rId46" Type="http://schemas.openxmlformats.org/officeDocument/2006/relationships/tags" Target="../tags/tag155.xml"/><Relationship Id="rId59" Type="http://schemas.openxmlformats.org/officeDocument/2006/relationships/tags" Target="../tags/tag168.xml"/><Relationship Id="rId20" Type="http://schemas.openxmlformats.org/officeDocument/2006/relationships/tags" Target="../tags/tag129.xml"/><Relationship Id="rId41" Type="http://schemas.openxmlformats.org/officeDocument/2006/relationships/tags" Target="../tags/tag150.xml"/><Relationship Id="rId54" Type="http://schemas.openxmlformats.org/officeDocument/2006/relationships/tags" Target="../tags/tag163.xml"/><Relationship Id="rId62" Type="http://schemas.openxmlformats.org/officeDocument/2006/relationships/tags" Target="../tags/tag171.xml"/><Relationship Id="rId1" Type="http://schemas.openxmlformats.org/officeDocument/2006/relationships/tags" Target="../tags/tag110.xml"/><Relationship Id="rId6" Type="http://schemas.openxmlformats.org/officeDocument/2006/relationships/tags" Target="../tags/tag115.xml"/><Relationship Id="rId15" Type="http://schemas.openxmlformats.org/officeDocument/2006/relationships/tags" Target="../tags/tag124.xml"/><Relationship Id="rId23" Type="http://schemas.openxmlformats.org/officeDocument/2006/relationships/tags" Target="../tags/tag132.xml"/><Relationship Id="rId28" Type="http://schemas.openxmlformats.org/officeDocument/2006/relationships/tags" Target="../tags/tag137.xml"/><Relationship Id="rId36" Type="http://schemas.openxmlformats.org/officeDocument/2006/relationships/tags" Target="../tags/tag145.xml"/><Relationship Id="rId49" Type="http://schemas.openxmlformats.org/officeDocument/2006/relationships/tags" Target="../tags/tag158.xml"/><Relationship Id="rId57" Type="http://schemas.openxmlformats.org/officeDocument/2006/relationships/tags" Target="../tags/tag166.xml"/><Relationship Id="rId10" Type="http://schemas.openxmlformats.org/officeDocument/2006/relationships/tags" Target="../tags/tag119.xml"/><Relationship Id="rId31" Type="http://schemas.openxmlformats.org/officeDocument/2006/relationships/tags" Target="../tags/tag140.xml"/><Relationship Id="rId44" Type="http://schemas.openxmlformats.org/officeDocument/2006/relationships/tags" Target="../tags/tag153.xml"/><Relationship Id="rId52" Type="http://schemas.openxmlformats.org/officeDocument/2006/relationships/tags" Target="../tags/tag161.xml"/><Relationship Id="rId60" Type="http://schemas.openxmlformats.org/officeDocument/2006/relationships/tags" Target="../tags/tag169.xml"/><Relationship Id="rId65" Type="http://schemas.openxmlformats.org/officeDocument/2006/relationships/image" Target="../media/image16.jpeg"/><Relationship Id="rId4" Type="http://schemas.openxmlformats.org/officeDocument/2006/relationships/tags" Target="../tags/tag113.xml"/><Relationship Id="rId9" Type="http://schemas.openxmlformats.org/officeDocument/2006/relationships/tags" Target="../tags/tag118.xml"/><Relationship Id="rId13" Type="http://schemas.openxmlformats.org/officeDocument/2006/relationships/tags" Target="../tags/tag122.xml"/><Relationship Id="rId18" Type="http://schemas.openxmlformats.org/officeDocument/2006/relationships/tags" Target="../tags/tag127.xml"/><Relationship Id="rId39" Type="http://schemas.openxmlformats.org/officeDocument/2006/relationships/tags" Target="../tags/tag148.xml"/></Relationships>
</file>

<file path=ppt/slides/_rels/slide22.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17.png"/><Relationship Id="rId4"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59.xml"/><Relationship Id="rId1" Type="http://schemas.openxmlformats.org/officeDocument/2006/relationships/tags" Target="../tags/tag176.xml"/></Relationships>
</file>

<file path=ppt/slides/_rels/slide2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slideLayout" Target="../slideLayouts/slideLayout62.xml"/><Relationship Id="rId1" Type="http://schemas.openxmlformats.org/officeDocument/2006/relationships/tags" Target="../tags/tag177.xml"/><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11.GIF"/><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slideLayout" Target="../slideLayouts/slideLayout65.xml"/><Relationship Id="rId5" Type="http://schemas.openxmlformats.org/officeDocument/2006/relationships/tags" Target="../tags/tag182.xml"/><Relationship Id="rId4" Type="http://schemas.openxmlformats.org/officeDocument/2006/relationships/tags" Target="../tags/tag181.xml"/></Relationships>
</file>

<file path=ppt/slides/_rels/slide27.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18" Type="http://schemas.openxmlformats.org/officeDocument/2006/relationships/tags" Target="../tags/tag200.xml"/><Relationship Id="rId26" Type="http://schemas.openxmlformats.org/officeDocument/2006/relationships/tags" Target="../tags/tag208.xml"/><Relationship Id="rId3" Type="http://schemas.openxmlformats.org/officeDocument/2006/relationships/tags" Target="../tags/tag185.xml"/><Relationship Id="rId21" Type="http://schemas.openxmlformats.org/officeDocument/2006/relationships/tags" Target="../tags/tag203.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tags" Target="../tags/tag199.xml"/><Relationship Id="rId25" Type="http://schemas.openxmlformats.org/officeDocument/2006/relationships/tags" Target="../tags/tag207.xml"/><Relationship Id="rId2" Type="http://schemas.openxmlformats.org/officeDocument/2006/relationships/tags" Target="../tags/tag184.xml"/><Relationship Id="rId16" Type="http://schemas.openxmlformats.org/officeDocument/2006/relationships/tags" Target="../tags/tag198.xml"/><Relationship Id="rId20" Type="http://schemas.openxmlformats.org/officeDocument/2006/relationships/tags" Target="../tags/tag202.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24" Type="http://schemas.openxmlformats.org/officeDocument/2006/relationships/tags" Target="../tags/tag206.xml"/><Relationship Id="rId5" Type="http://schemas.openxmlformats.org/officeDocument/2006/relationships/tags" Target="../tags/tag187.xml"/><Relationship Id="rId15" Type="http://schemas.openxmlformats.org/officeDocument/2006/relationships/tags" Target="../tags/tag197.xml"/><Relationship Id="rId23" Type="http://schemas.openxmlformats.org/officeDocument/2006/relationships/tags" Target="../tags/tag205.xml"/><Relationship Id="rId10" Type="http://schemas.openxmlformats.org/officeDocument/2006/relationships/tags" Target="../tags/tag192.xml"/><Relationship Id="rId19" Type="http://schemas.openxmlformats.org/officeDocument/2006/relationships/tags" Target="../tags/tag201.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 Id="rId22" Type="http://schemas.openxmlformats.org/officeDocument/2006/relationships/tags" Target="../tags/tag204.xml"/><Relationship Id="rId27"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slideLayout" Target="../slideLayouts/slideLayout7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4.xml"/><Relationship Id="rId1" Type="http://schemas.openxmlformats.org/officeDocument/2006/relationships/tags" Target="../tags/tag215.xml"/><Relationship Id="rId6" Type="http://schemas.openxmlformats.org/officeDocument/2006/relationships/image" Target="../media/image11.GIF"/><Relationship Id="rId5" Type="http://schemas.microsoft.com/office/2007/relationships/hdphoto" Target="../media/hdphoto2.wdp"/><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tags" Target="../tags/tag228.xml"/><Relationship Id="rId18" Type="http://schemas.openxmlformats.org/officeDocument/2006/relationships/tags" Target="../tags/tag233.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17" Type="http://schemas.openxmlformats.org/officeDocument/2006/relationships/tags" Target="../tags/tag232.xml"/><Relationship Id="rId2" Type="http://schemas.openxmlformats.org/officeDocument/2006/relationships/tags" Target="../tags/tag217.xml"/><Relationship Id="rId16" Type="http://schemas.openxmlformats.org/officeDocument/2006/relationships/tags" Target="../tags/tag231.xml"/><Relationship Id="rId20" Type="http://schemas.openxmlformats.org/officeDocument/2006/relationships/image" Target="../media/image15.jpeg"/><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tags" Target="../tags/tag230.xml"/><Relationship Id="rId10" Type="http://schemas.openxmlformats.org/officeDocument/2006/relationships/tags" Target="../tags/tag225.xml"/><Relationship Id="rId19" Type="http://schemas.openxmlformats.org/officeDocument/2006/relationships/slideLayout" Target="../slideLayouts/slideLayout77.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tags" Target="../tags/tag229.xml"/></Relationships>
</file>

<file path=ppt/slides/_rels/slide32.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image" Target="../media/image23.jpeg"/><Relationship Id="rId3" Type="http://schemas.openxmlformats.org/officeDocument/2006/relationships/tags" Target="../tags/tag236.xml"/><Relationship Id="rId7" Type="http://schemas.openxmlformats.org/officeDocument/2006/relationships/tags" Target="../tags/tag240.xml"/><Relationship Id="rId12" Type="http://schemas.openxmlformats.org/officeDocument/2006/relationships/slideLayout" Target="../slideLayouts/slideLayout80.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5" Type="http://schemas.openxmlformats.org/officeDocument/2006/relationships/tags" Target="../tags/tag238.xml"/><Relationship Id="rId10" Type="http://schemas.openxmlformats.org/officeDocument/2006/relationships/tags" Target="../tags/tag243.xml"/><Relationship Id="rId4" Type="http://schemas.openxmlformats.org/officeDocument/2006/relationships/tags" Target="../tags/tag237.xml"/><Relationship Id="rId9" Type="http://schemas.openxmlformats.org/officeDocument/2006/relationships/tags" Target="../tags/tag242.xml"/></Relationships>
</file>

<file path=ppt/slides/_rels/slide33.xml.rels><?xml version="1.0" encoding="UTF-8" standalone="yes"?>
<Relationships xmlns="http://schemas.openxmlformats.org/package/2006/relationships"><Relationship Id="rId8" Type="http://schemas.openxmlformats.org/officeDocument/2006/relationships/tags" Target="../tags/tag252.xml"/><Relationship Id="rId3" Type="http://schemas.openxmlformats.org/officeDocument/2006/relationships/tags" Target="../tags/tag247.xml"/><Relationship Id="rId7" Type="http://schemas.openxmlformats.org/officeDocument/2006/relationships/tags" Target="../tags/tag251.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24.jpeg"/><Relationship Id="rId5" Type="http://schemas.openxmlformats.org/officeDocument/2006/relationships/tags" Target="../tags/tag249.xml"/><Relationship Id="rId10" Type="http://schemas.openxmlformats.org/officeDocument/2006/relationships/slideLayout" Target="../slideLayouts/slideLayout83.xml"/><Relationship Id="rId4" Type="http://schemas.openxmlformats.org/officeDocument/2006/relationships/tags" Target="../tags/tag248.xml"/><Relationship Id="rId9" Type="http://schemas.openxmlformats.org/officeDocument/2006/relationships/tags" Target="../tags/tag253.xml"/></Relationships>
</file>

<file path=ppt/slides/_rels/slide34.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tags" Target="../tags/tag266.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tags" Target="../tags/tag265.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tags" Target="../tags/tag264.xml"/><Relationship Id="rId5" Type="http://schemas.openxmlformats.org/officeDocument/2006/relationships/tags" Target="../tags/tag258.xml"/><Relationship Id="rId10" Type="http://schemas.openxmlformats.org/officeDocument/2006/relationships/tags" Target="../tags/tag263.xml"/><Relationship Id="rId4" Type="http://schemas.openxmlformats.org/officeDocument/2006/relationships/tags" Target="../tags/tag257.xml"/><Relationship Id="rId9" Type="http://schemas.openxmlformats.org/officeDocument/2006/relationships/tags" Target="../tags/tag262.xml"/><Relationship Id="rId14"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89.xml"/><Relationship Id="rId1" Type="http://schemas.openxmlformats.org/officeDocument/2006/relationships/tags" Target="../tags/tag267.xml"/></Relationships>
</file>

<file path=ppt/slides/_rels/slide36.xml.rels><?xml version="1.0" encoding="UTF-8" standalone="yes"?>
<Relationships xmlns="http://schemas.openxmlformats.org/package/2006/relationships"><Relationship Id="rId8" Type="http://schemas.openxmlformats.org/officeDocument/2006/relationships/tags" Target="../tags/tag275.xml"/><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image" Target="../media/image25.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slideLayout" Target="../slideLayouts/slideLayout88.xml"/><Relationship Id="rId5" Type="http://schemas.openxmlformats.org/officeDocument/2006/relationships/tags" Target="../tags/tag272.xml"/><Relationship Id="rId10" Type="http://schemas.openxmlformats.org/officeDocument/2006/relationships/tags" Target="../tags/tag277.xml"/><Relationship Id="rId4" Type="http://schemas.openxmlformats.org/officeDocument/2006/relationships/tags" Target="../tags/tag271.xml"/><Relationship Id="rId9" Type="http://schemas.openxmlformats.org/officeDocument/2006/relationships/tags" Target="../tags/tag27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tags" Target="../tags/tag279.xml"/><Relationship Id="rId1" Type="http://schemas.openxmlformats.org/officeDocument/2006/relationships/tags" Target="../tags/tag278.xml"/><Relationship Id="rId4" Type="http://schemas.openxmlformats.org/officeDocument/2006/relationships/image" Target="../media/image9.jpeg"/></Relationships>
</file>

<file path=ppt/slides/_rels/slide38.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 Id="rId4" Type="http://schemas.openxmlformats.org/officeDocument/2006/relationships/slideLayout" Target="../slideLayouts/slideLayout95.xml"/></Relationships>
</file>

<file path=ppt/slides/_rels/slide39.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tags" Target="../tags/tag295.xml"/><Relationship Id="rId18" Type="http://schemas.openxmlformats.org/officeDocument/2006/relationships/slideLayout" Target="../slideLayouts/slideLayout94.xml"/><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tags" Target="../tags/tag294.xml"/><Relationship Id="rId17" Type="http://schemas.openxmlformats.org/officeDocument/2006/relationships/tags" Target="../tags/tag299.xml"/><Relationship Id="rId2" Type="http://schemas.openxmlformats.org/officeDocument/2006/relationships/tags" Target="../tags/tag284.xml"/><Relationship Id="rId16" Type="http://schemas.openxmlformats.org/officeDocument/2006/relationships/tags" Target="../tags/tag298.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tags" Target="../tags/tag293.xml"/><Relationship Id="rId5" Type="http://schemas.openxmlformats.org/officeDocument/2006/relationships/tags" Target="../tags/tag287.xml"/><Relationship Id="rId15" Type="http://schemas.openxmlformats.org/officeDocument/2006/relationships/tags" Target="../tags/tag297.xml"/><Relationship Id="rId10" Type="http://schemas.openxmlformats.org/officeDocument/2006/relationships/tags" Target="../tags/tag292.xml"/><Relationship Id="rId19" Type="http://schemas.openxmlformats.org/officeDocument/2006/relationships/image" Target="../media/image25.png"/><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tags" Target="../tags/tag296.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slide" Target="slide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slideLayout" Target="../slideLayouts/slideLayout8.xml"/><Relationship Id="rId4" Type="http://schemas.openxmlformats.org/officeDocument/2006/relationships/tags" Target="../tags/tag10.xml"/></Relationships>
</file>

<file path=ppt/slides/_rels/slide40.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image" Target="../media/image26.jpeg"/><Relationship Id="rId4" Type="http://schemas.openxmlformats.org/officeDocument/2006/relationships/slideLayout" Target="../slideLayouts/slideLayout98.xml"/></Relationships>
</file>

<file path=ppt/slides/_rels/slide41.xml.rels><?xml version="1.0" encoding="UTF-8" standalone="yes"?>
<Relationships xmlns="http://schemas.openxmlformats.org/package/2006/relationships"><Relationship Id="rId3" Type="http://schemas.openxmlformats.org/officeDocument/2006/relationships/tags" Target="../tags/tag305.xml"/><Relationship Id="rId7" Type="http://schemas.openxmlformats.org/officeDocument/2006/relationships/image" Target="../media/image17.png"/><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slideLayout" Target="../slideLayouts/slideLayout101.xml"/><Relationship Id="rId5" Type="http://schemas.openxmlformats.org/officeDocument/2006/relationships/tags" Target="../tags/tag307.xml"/><Relationship Id="rId4" Type="http://schemas.openxmlformats.org/officeDocument/2006/relationships/tags" Target="../tags/tag306.xml"/></Relationships>
</file>

<file path=ppt/slides/_rels/slide42.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tags" Target="../tags/tag320.xml"/><Relationship Id="rId18" Type="http://schemas.openxmlformats.org/officeDocument/2006/relationships/tags" Target="../tags/tag325.xml"/><Relationship Id="rId3" Type="http://schemas.openxmlformats.org/officeDocument/2006/relationships/tags" Target="../tags/tag310.xml"/><Relationship Id="rId21" Type="http://schemas.openxmlformats.org/officeDocument/2006/relationships/slideLayout" Target="../slideLayouts/slideLayout104.xml"/><Relationship Id="rId7" Type="http://schemas.openxmlformats.org/officeDocument/2006/relationships/tags" Target="../tags/tag314.xml"/><Relationship Id="rId12" Type="http://schemas.openxmlformats.org/officeDocument/2006/relationships/tags" Target="../tags/tag319.xml"/><Relationship Id="rId17" Type="http://schemas.openxmlformats.org/officeDocument/2006/relationships/tags" Target="../tags/tag324.xml"/><Relationship Id="rId2" Type="http://schemas.openxmlformats.org/officeDocument/2006/relationships/tags" Target="../tags/tag309.xml"/><Relationship Id="rId16" Type="http://schemas.openxmlformats.org/officeDocument/2006/relationships/tags" Target="../tags/tag323.xml"/><Relationship Id="rId20" Type="http://schemas.openxmlformats.org/officeDocument/2006/relationships/tags" Target="../tags/tag327.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tags" Target="../tags/tag318.xml"/><Relationship Id="rId5" Type="http://schemas.openxmlformats.org/officeDocument/2006/relationships/tags" Target="../tags/tag312.xml"/><Relationship Id="rId15" Type="http://schemas.openxmlformats.org/officeDocument/2006/relationships/tags" Target="../tags/tag322.xml"/><Relationship Id="rId10" Type="http://schemas.openxmlformats.org/officeDocument/2006/relationships/tags" Target="../tags/tag317.xml"/><Relationship Id="rId19" Type="http://schemas.openxmlformats.org/officeDocument/2006/relationships/tags" Target="../tags/tag326.xml"/><Relationship Id="rId4" Type="http://schemas.openxmlformats.org/officeDocument/2006/relationships/tags" Target="../tags/tag311.xml"/><Relationship Id="rId9" Type="http://schemas.openxmlformats.org/officeDocument/2006/relationships/tags" Target="../tags/tag316.xml"/><Relationship Id="rId14" Type="http://schemas.openxmlformats.org/officeDocument/2006/relationships/tags" Target="../tags/tag321.xml"/><Relationship Id="rId22"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slideLayout" Target="../slideLayouts/slideLayout107.xml"/></Relationships>
</file>

<file path=ppt/slides/_rels/slide44.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tags" Target="../tags/tag343.xml"/><Relationship Id="rId18" Type="http://schemas.openxmlformats.org/officeDocument/2006/relationships/tags" Target="../tags/tag348.xml"/><Relationship Id="rId3" Type="http://schemas.openxmlformats.org/officeDocument/2006/relationships/tags" Target="../tags/tag333.xml"/><Relationship Id="rId21" Type="http://schemas.openxmlformats.org/officeDocument/2006/relationships/tags" Target="../tags/tag351.xml"/><Relationship Id="rId7" Type="http://schemas.openxmlformats.org/officeDocument/2006/relationships/tags" Target="../tags/tag337.xml"/><Relationship Id="rId12" Type="http://schemas.openxmlformats.org/officeDocument/2006/relationships/tags" Target="../tags/tag342.xml"/><Relationship Id="rId17" Type="http://schemas.openxmlformats.org/officeDocument/2006/relationships/tags" Target="../tags/tag347.xml"/><Relationship Id="rId2" Type="http://schemas.openxmlformats.org/officeDocument/2006/relationships/tags" Target="../tags/tag332.xml"/><Relationship Id="rId16" Type="http://schemas.openxmlformats.org/officeDocument/2006/relationships/tags" Target="../tags/tag346.xml"/><Relationship Id="rId20" Type="http://schemas.openxmlformats.org/officeDocument/2006/relationships/tags" Target="../tags/tag350.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5" Type="http://schemas.openxmlformats.org/officeDocument/2006/relationships/tags" Target="../tags/tag335.xml"/><Relationship Id="rId15" Type="http://schemas.openxmlformats.org/officeDocument/2006/relationships/tags" Target="../tags/tag345.xml"/><Relationship Id="rId10" Type="http://schemas.openxmlformats.org/officeDocument/2006/relationships/tags" Target="../tags/tag340.xml"/><Relationship Id="rId19" Type="http://schemas.openxmlformats.org/officeDocument/2006/relationships/tags" Target="../tags/tag349.xml"/><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tags" Target="../tags/tag344.xml"/><Relationship Id="rId22" Type="http://schemas.openxmlformats.org/officeDocument/2006/relationships/slideLayout" Target="../slideLayouts/slideLayout110.xml"/></Relationships>
</file>

<file path=ppt/slides/_rels/slide45.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slideLayout" Target="../slideLayouts/slideLayout113.xml"/><Relationship Id="rId3" Type="http://schemas.openxmlformats.org/officeDocument/2006/relationships/tags" Target="../tags/tag354.xml"/><Relationship Id="rId7" Type="http://schemas.openxmlformats.org/officeDocument/2006/relationships/tags" Target="../tags/tag358.xml"/><Relationship Id="rId12" Type="http://schemas.openxmlformats.org/officeDocument/2006/relationships/tags" Target="../tags/tag363.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tags" Target="../tags/tag362.xml"/><Relationship Id="rId5" Type="http://schemas.openxmlformats.org/officeDocument/2006/relationships/tags" Target="../tags/tag356.xml"/><Relationship Id="rId10" Type="http://schemas.openxmlformats.org/officeDocument/2006/relationships/tags" Target="../tags/tag361.xml"/><Relationship Id="rId4" Type="http://schemas.openxmlformats.org/officeDocument/2006/relationships/tags" Target="../tags/tag355.xml"/><Relationship Id="rId9" Type="http://schemas.openxmlformats.org/officeDocument/2006/relationships/tags" Target="../tags/tag360.xml"/></Relationships>
</file>

<file path=ppt/slides/_rels/slide46.xml.rels><?xml version="1.0" encoding="UTF-8" standalone="yes"?>
<Relationships xmlns="http://schemas.openxmlformats.org/package/2006/relationships"><Relationship Id="rId8" Type="http://schemas.openxmlformats.org/officeDocument/2006/relationships/tags" Target="../tags/tag371.xml"/><Relationship Id="rId13" Type="http://schemas.openxmlformats.org/officeDocument/2006/relationships/tags" Target="../tags/tag376.xml"/><Relationship Id="rId18" Type="http://schemas.openxmlformats.org/officeDocument/2006/relationships/slideLayout" Target="../slideLayouts/slideLayout112.xml"/><Relationship Id="rId3" Type="http://schemas.openxmlformats.org/officeDocument/2006/relationships/tags" Target="../tags/tag366.xml"/><Relationship Id="rId7" Type="http://schemas.openxmlformats.org/officeDocument/2006/relationships/tags" Target="../tags/tag370.xml"/><Relationship Id="rId12" Type="http://schemas.openxmlformats.org/officeDocument/2006/relationships/tags" Target="../tags/tag375.xml"/><Relationship Id="rId17" Type="http://schemas.openxmlformats.org/officeDocument/2006/relationships/tags" Target="../tags/tag380.xml"/><Relationship Id="rId2" Type="http://schemas.openxmlformats.org/officeDocument/2006/relationships/tags" Target="../tags/tag365.xml"/><Relationship Id="rId16" Type="http://schemas.openxmlformats.org/officeDocument/2006/relationships/tags" Target="../tags/tag379.xml"/><Relationship Id="rId1" Type="http://schemas.openxmlformats.org/officeDocument/2006/relationships/tags" Target="../tags/tag364.xml"/><Relationship Id="rId6" Type="http://schemas.openxmlformats.org/officeDocument/2006/relationships/tags" Target="../tags/tag369.xml"/><Relationship Id="rId11" Type="http://schemas.openxmlformats.org/officeDocument/2006/relationships/tags" Target="../tags/tag374.xml"/><Relationship Id="rId5" Type="http://schemas.openxmlformats.org/officeDocument/2006/relationships/tags" Target="../tags/tag368.xml"/><Relationship Id="rId15" Type="http://schemas.openxmlformats.org/officeDocument/2006/relationships/tags" Target="../tags/tag378.xml"/><Relationship Id="rId10" Type="http://schemas.openxmlformats.org/officeDocument/2006/relationships/tags" Target="../tags/tag373.xml"/><Relationship Id="rId19" Type="http://schemas.openxmlformats.org/officeDocument/2006/relationships/image" Target="../media/image25.png"/><Relationship Id="rId4" Type="http://schemas.openxmlformats.org/officeDocument/2006/relationships/tags" Target="../tags/tag367.xml"/><Relationship Id="rId9" Type="http://schemas.openxmlformats.org/officeDocument/2006/relationships/tags" Target="../tags/tag372.xml"/><Relationship Id="rId14" Type="http://schemas.openxmlformats.org/officeDocument/2006/relationships/tags" Target="../tags/tag377.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16.xml"/></Relationships>
</file>

<file path=ppt/slides/_rels/slide48.xml.rels><?xml version="1.0" encoding="UTF-8" standalone="yes"?>
<Relationships xmlns="http://schemas.openxmlformats.org/package/2006/relationships"><Relationship Id="rId8" Type="http://schemas.openxmlformats.org/officeDocument/2006/relationships/tags" Target="../tags/tag388.xml"/><Relationship Id="rId13" Type="http://schemas.openxmlformats.org/officeDocument/2006/relationships/tags" Target="../tags/tag393.xml"/><Relationship Id="rId3" Type="http://schemas.openxmlformats.org/officeDocument/2006/relationships/tags" Target="../tags/tag383.xml"/><Relationship Id="rId7" Type="http://schemas.openxmlformats.org/officeDocument/2006/relationships/tags" Target="../tags/tag387.xml"/><Relationship Id="rId12" Type="http://schemas.openxmlformats.org/officeDocument/2006/relationships/tags" Target="../tags/tag392.xml"/><Relationship Id="rId17" Type="http://schemas.openxmlformats.org/officeDocument/2006/relationships/image" Target="../media/image9.jpeg"/><Relationship Id="rId2" Type="http://schemas.openxmlformats.org/officeDocument/2006/relationships/tags" Target="../tags/tag382.xml"/><Relationship Id="rId16" Type="http://schemas.openxmlformats.org/officeDocument/2006/relationships/slideLayout" Target="../slideLayouts/slideLayout119.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tags" Target="../tags/tag391.xml"/><Relationship Id="rId5" Type="http://schemas.openxmlformats.org/officeDocument/2006/relationships/tags" Target="../tags/tag385.xml"/><Relationship Id="rId15" Type="http://schemas.openxmlformats.org/officeDocument/2006/relationships/tags" Target="../tags/tag395.xml"/><Relationship Id="rId10" Type="http://schemas.openxmlformats.org/officeDocument/2006/relationships/tags" Target="../tags/tag390.xml"/><Relationship Id="rId4" Type="http://schemas.openxmlformats.org/officeDocument/2006/relationships/tags" Target="../tags/tag384.xml"/><Relationship Id="rId9" Type="http://schemas.openxmlformats.org/officeDocument/2006/relationships/tags" Target="../tags/tag389.xml"/><Relationship Id="rId14" Type="http://schemas.openxmlformats.org/officeDocument/2006/relationships/tags" Target="../tags/tag394.xml"/></Relationships>
</file>

<file path=ppt/slides/_rels/slide49.xml.rels><?xml version="1.0" encoding="UTF-8" standalone="yes"?>
<Relationships xmlns="http://schemas.openxmlformats.org/package/2006/relationships"><Relationship Id="rId8" Type="http://schemas.openxmlformats.org/officeDocument/2006/relationships/tags" Target="../tags/tag403.xml"/><Relationship Id="rId13" Type="http://schemas.openxmlformats.org/officeDocument/2006/relationships/tags" Target="../tags/tag408.xml"/><Relationship Id="rId18" Type="http://schemas.openxmlformats.org/officeDocument/2006/relationships/tags" Target="../tags/tag413.xml"/><Relationship Id="rId3" Type="http://schemas.openxmlformats.org/officeDocument/2006/relationships/tags" Target="../tags/tag398.xml"/><Relationship Id="rId21" Type="http://schemas.openxmlformats.org/officeDocument/2006/relationships/tags" Target="../tags/tag416.xml"/><Relationship Id="rId7" Type="http://schemas.openxmlformats.org/officeDocument/2006/relationships/tags" Target="../tags/tag402.xml"/><Relationship Id="rId12" Type="http://schemas.openxmlformats.org/officeDocument/2006/relationships/tags" Target="../tags/tag407.xml"/><Relationship Id="rId17" Type="http://schemas.openxmlformats.org/officeDocument/2006/relationships/tags" Target="../tags/tag412.xml"/><Relationship Id="rId2" Type="http://schemas.openxmlformats.org/officeDocument/2006/relationships/tags" Target="../tags/tag397.xml"/><Relationship Id="rId16" Type="http://schemas.openxmlformats.org/officeDocument/2006/relationships/tags" Target="../tags/tag411.xml"/><Relationship Id="rId20" Type="http://schemas.openxmlformats.org/officeDocument/2006/relationships/tags" Target="../tags/tag415.xml"/><Relationship Id="rId1" Type="http://schemas.openxmlformats.org/officeDocument/2006/relationships/tags" Target="../tags/tag396.xml"/><Relationship Id="rId6" Type="http://schemas.openxmlformats.org/officeDocument/2006/relationships/tags" Target="../tags/tag401.xml"/><Relationship Id="rId11" Type="http://schemas.openxmlformats.org/officeDocument/2006/relationships/tags" Target="../tags/tag406.xml"/><Relationship Id="rId5" Type="http://schemas.openxmlformats.org/officeDocument/2006/relationships/tags" Target="../tags/tag400.xml"/><Relationship Id="rId15" Type="http://schemas.openxmlformats.org/officeDocument/2006/relationships/tags" Target="../tags/tag410.xml"/><Relationship Id="rId23" Type="http://schemas.openxmlformats.org/officeDocument/2006/relationships/image" Target="../media/image30.jpeg"/><Relationship Id="rId10" Type="http://schemas.openxmlformats.org/officeDocument/2006/relationships/tags" Target="../tags/tag405.xml"/><Relationship Id="rId19" Type="http://schemas.openxmlformats.org/officeDocument/2006/relationships/tags" Target="../tags/tag414.xml"/><Relationship Id="rId4" Type="http://schemas.openxmlformats.org/officeDocument/2006/relationships/tags" Target="../tags/tag399.xml"/><Relationship Id="rId9" Type="http://schemas.openxmlformats.org/officeDocument/2006/relationships/tags" Target="../tags/tag404.xml"/><Relationship Id="rId14" Type="http://schemas.openxmlformats.org/officeDocument/2006/relationships/tags" Target="../tags/tag409.xml"/><Relationship Id="rId22"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tags" Target="../tags/tag424.xml"/><Relationship Id="rId3" Type="http://schemas.openxmlformats.org/officeDocument/2006/relationships/tags" Target="../tags/tag419.xml"/><Relationship Id="rId7" Type="http://schemas.openxmlformats.org/officeDocument/2006/relationships/tags" Target="../tags/tag423.xml"/><Relationship Id="rId2" Type="http://schemas.openxmlformats.org/officeDocument/2006/relationships/tags" Target="../tags/tag418.xml"/><Relationship Id="rId1" Type="http://schemas.openxmlformats.org/officeDocument/2006/relationships/tags" Target="../tags/tag417.xml"/><Relationship Id="rId6" Type="http://schemas.openxmlformats.org/officeDocument/2006/relationships/tags" Target="../tags/tag422.xml"/><Relationship Id="rId5" Type="http://schemas.openxmlformats.org/officeDocument/2006/relationships/tags" Target="../tags/tag421.xml"/><Relationship Id="rId4" Type="http://schemas.openxmlformats.org/officeDocument/2006/relationships/tags" Target="../tags/tag420.xml"/><Relationship Id="rId9" Type="http://schemas.openxmlformats.org/officeDocument/2006/relationships/slideLayout" Target="../slideLayouts/slideLayout125.xml"/></Relationships>
</file>

<file path=ppt/slides/_rels/slide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28.xml"/><Relationship Id="rId1" Type="http://schemas.openxmlformats.org/officeDocument/2006/relationships/tags" Target="../tags/tag425.xml"/><Relationship Id="rId4" Type="http://schemas.openxmlformats.org/officeDocument/2006/relationships/image" Target="../media/image11.GIF"/></Relationships>
</file>

<file path=ppt/slides/_rels/slide52.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 Id="rId4" Type="http://schemas.openxmlformats.org/officeDocument/2006/relationships/slideLayout" Target="../slideLayouts/slideLayout13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tags" Target="../tags/tag430.xml"/><Relationship Id="rId1" Type="http://schemas.openxmlformats.org/officeDocument/2006/relationships/tags" Target="../tags/tag429.xml"/><Relationship Id="rId5" Type="http://schemas.openxmlformats.org/officeDocument/2006/relationships/image" Target="../media/image31.GIF"/><Relationship Id="rId4" Type="http://schemas.openxmlformats.org/officeDocument/2006/relationships/image" Target="../media/image9.jpeg"/></Relationships>
</file>

<file path=ppt/slides/_rels/slide54.xml.rels><?xml version="1.0" encoding="UTF-8" standalone="yes"?>
<Relationships xmlns="http://schemas.openxmlformats.org/package/2006/relationships"><Relationship Id="rId3" Type="http://schemas.openxmlformats.org/officeDocument/2006/relationships/tags" Target="../tags/tag433.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slideLayout" Target="../slideLayouts/slideLayout137.xml"/><Relationship Id="rId5" Type="http://schemas.openxmlformats.org/officeDocument/2006/relationships/tags" Target="../tags/tag435.xml"/><Relationship Id="rId4" Type="http://schemas.openxmlformats.org/officeDocument/2006/relationships/tags" Target="../tags/tag434.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0.xml"/></Relationships>
</file>

<file path=ppt/slides/_rels/slide56.xml.rels><?xml version="1.0" encoding="UTF-8" standalone="yes"?>
<Relationships xmlns="http://schemas.openxmlformats.org/package/2006/relationships"><Relationship Id="rId8" Type="http://schemas.openxmlformats.org/officeDocument/2006/relationships/tags" Target="../tags/tag443.xml"/><Relationship Id="rId13" Type="http://schemas.openxmlformats.org/officeDocument/2006/relationships/tags" Target="../tags/tag448.xml"/><Relationship Id="rId18" Type="http://schemas.openxmlformats.org/officeDocument/2006/relationships/tags" Target="../tags/tag453.xml"/><Relationship Id="rId3" Type="http://schemas.openxmlformats.org/officeDocument/2006/relationships/tags" Target="../tags/tag438.xml"/><Relationship Id="rId7" Type="http://schemas.openxmlformats.org/officeDocument/2006/relationships/tags" Target="../tags/tag442.xml"/><Relationship Id="rId12" Type="http://schemas.openxmlformats.org/officeDocument/2006/relationships/tags" Target="../tags/tag447.xml"/><Relationship Id="rId17" Type="http://schemas.openxmlformats.org/officeDocument/2006/relationships/tags" Target="../tags/tag452.xml"/><Relationship Id="rId2" Type="http://schemas.openxmlformats.org/officeDocument/2006/relationships/tags" Target="../tags/tag437.xml"/><Relationship Id="rId16" Type="http://schemas.openxmlformats.org/officeDocument/2006/relationships/tags" Target="../tags/tag451.xml"/><Relationship Id="rId20" Type="http://schemas.openxmlformats.org/officeDocument/2006/relationships/image" Target="../media/image9.jpeg"/><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tags" Target="../tags/tag446.xml"/><Relationship Id="rId5" Type="http://schemas.openxmlformats.org/officeDocument/2006/relationships/tags" Target="../tags/tag440.xml"/><Relationship Id="rId15" Type="http://schemas.openxmlformats.org/officeDocument/2006/relationships/tags" Target="../tags/tag450.xml"/><Relationship Id="rId10" Type="http://schemas.openxmlformats.org/officeDocument/2006/relationships/tags" Target="../tags/tag445.xml"/><Relationship Id="rId19" Type="http://schemas.openxmlformats.org/officeDocument/2006/relationships/slideLayout" Target="../slideLayouts/slideLayout143.xml"/><Relationship Id="rId4" Type="http://schemas.openxmlformats.org/officeDocument/2006/relationships/tags" Target="../tags/tag439.xml"/><Relationship Id="rId9" Type="http://schemas.openxmlformats.org/officeDocument/2006/relationships/tags" Target="../tags/tag444.xml"/><Relationship Id="rId14" Type="http://schemas.openxmlformats.org/officeDocument/2006/relationships/tags" Target="../tags/tag449.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tags" Target="../tags/tag455.xml"/><Relationship Id="rId1" Type="http://schemas.openxmlformats.org/officeDocument/2006/relationships/tags" Target="../tags/tag454.xml"/></Relationships>
</file>

<file path=ppt/slides/_rels/slide58.xml.rels><?xml version="1.0" encoding="UTF-8" standalone="yes"?>
<Relationships xmlns="http://schemas.openxmlformats.org/package/2006/relationships"><Relationship Id="rId8" Type="http://schemas.openxmlformats.org/officeDocument/2006/relationships/tags" Target="../tags/tag463.xml"/><Relationship Id="rId13" Type="http://schemas.openxmlformats.org/officeDocument/2006/relationships/tags" Target="../tags/tag468.xml"/><Relationship Id="rId18" Type="http://schemas.openxmlformats.org/officeDocument/2006/relationships/tags" Target="../tags/tag473.xml"/><Relationship Id="rId3" Type="http://schemas.openxmlformats.org/officeDocument/2006/relationships/tags" Target="../tags/tag458.xml"/><Relationship Id="rId21" Type="http://schemas.openxmlformats.org/officeDocument/2006/relationships/image" Target="../media/image9.jpeg"/><Relationship Id="rId7" Type="http://schemas.openxmlformats.org/officeDocument/2006/relationships/tags" Target="../tags/tag462.xml"/><Relationship Id="rId12" Type="http://schemas.openxmlformats.org/officeDocument/2006/relationships/tags" Target="../tags/tag467.xml"/><Relationship Id="rId17" Type="http://schemas.openxmlformats.org/officeDocument/2006/relationships/tags" Target="../tags/tag472.xml"/><Relationship Id="rId2" Type="http://schemas.openxmlformats.org/officeDocument/2006/relationships/tags" Target="../tags/tag457.xml"/><Relationship Id="rId16" Type="http://schemas.openxmlformats.org/officeDocument/2006/relationships/tags" Target="../tags/tag471.xml"/><Relationship Id="rId20" Type="http://schemas.openxmlformats.org/officeDocument/2006/relationships/slideLayout" Target="../slideLayouts/slideLayout149.xml"/><Relationship Id="rId1" Type="http://schemas.openxmlformats.org/officeDocument/2006/relationships/tags" Target="../tags/tag456.xml"/><Relationship Id="rId6" Type="http://schemas.openxmlformats.org/officeDocument/2006/relationships/tags" Target="../tags/tag461.xml"/><Relationship Id="rId11" Type="http://schemas.openxmlformats.org/officeDocument/2006/relationships/tags" Target="../tags/tag466.xml"/><Relationship Id="rId5" Type="http://schemas.openxmlformats.org/officeDocument/2006/relationships/tags" Target="../tags/tag460.xml"/><Relationship Id="rId15" Type="http://schemas.openxmlformats.org/officeDocument/2006/relationships/tags" Target="../tags/tag470.xml"/><Relationship Id="rId10" Type="http://schemas.openxmlformats.org/officeDocument/2006/relationships/tags" Target="../tags/tag465.xml"/><Relationship Id="rId19" Type="http://schemas.openxmlformats.org/officeDocument/2006/relationships/tags" Target="../tags/tag474.xml"/><Relationship Id="rId4" Type="http://schemas.openxmlformats.org/officeDocument/2006/relationships/tags" Target="../tags/tag459.xml"/><Relationship Id="rId9" Type="http://schemas.openxmlformats.org/officeDocument/2006/relationships/tags" Target="../tags/tag464.xml"/><Relationship Id="rId14" Type="http://schemas.openxmlformats.org/officeDocument/2006/relationships/tags" Target="../tags/tag469.xml"/></Relationships>
</file>

<file path=ppt/slides/_rels/slide59.xml.rels><?xml version="1.0" encoding="UTF-8" standalone="yes"?>
<Relationships xmlns="http://schemas.openxmlformats.org/package/2006/relationships"><Relationship Id="rId8" Type="http://schemas.openxmlformats.org/officeDocument/2006/relationships/tags" Target="../tags/tag482.xml"/><Relationship Id="rId13" Type="http://schemas.openxmlformats.org/officeDocument/2006/relationships/tags" Target="../tags/tag487.xml"/><Relationship Id="rId18" Type="http://schemas.openxmlformats.org/officeDocument/2006/relationships/tags" Target="../tags/tag492.xml"/><Relationship Id="rId3" Type="http://schemas.openxmlformats.org/officeDocument/2006/relationships/tags" Target="../tags/tag477.xml"/><Relationship Id="rId21" Type="http://schemas.openxmlformats.org/officeDocument/2006/relationships/image" Target="../media/image9.jpeg"/><Relationship Id="rId7" Type="http://schemas.openxmlformats.org/officeDocument/2006/relationships/tags" Target="../tags/tag481.xml"/><Relationship Id="rId12" Type="http://schemas.openxmlformats.org/officeDocument/2006/relationships/tags" Target="../tags/tag486.xml"/><Relationship Id="rId17" Type="http://schemas.openxmlformats.org/officeDocument/2006/relationships/tags" Target="../tags/tag491.xml"/><Relationship Id="rId2" Type="http://schemas.openxmlformats.org/officeDocument/2006/relationships/tags" Target="../tags/tag476.xml"/><Relationship Id="rId16" Type="http://schemas.openxmlformats.org/officeDocument/2006/relationships/tags" Target="../tags/tag490.xml"/><Relationship Id="rId20" Type="http://schemas.openxmlformats.org/officeDocument/2006/relationships/notesSlide" Target="../notesSlides/notesSlide1.xml"/><Relationship Id="rId1" Type="http://schemas.openxmlformats.org/officeDocument/2006/relationships/tags" Target="../tags/tag475.xml"/><Relationship Id="rId6" Type="http://schemas.openxmlformats.org/officeDocument/2006/relationships/tags" Target="../tags/tag480.xml"/><Relationship Id="rId11" Type="http://schemas.openxmlformats.org/officeDocument/2006/relationships/tags" Target="../tags/tag485.xml"/><Relationship Id="rId5" Type="http://schemas.openxmlformats.org/officeDocument/2006/relationships/tags" Target="../tags/tag479.xml"/><Relationship Id="rId15" Type="http://schemas.openxmlformats.org/officeDocument/2006/relationships/tags" Target="../tags/tag489.xml"/><Relationship Id="rId10" Type="http://schemas.openxmlformats.org/officeDocument/2006/relationships/tags" Target="../tags/tag484.xml"/><Relationship Id="rId19" Type="http://schemas.openxmlformats.org/officeDocument/2006/relationships/slideLayout" Target="../slideLayouts/slideLayout152.xml"/><Relationship Id="rId4" Type="http://schemas.openxmlformats.org/officeDocument/2006/relationships/tags" Target="../tags/tag478.xml"/><Relationship Id="rId9" Type="http://schemas.openxmlformats.org/officeDocument/2006/relationships/tags" Target="../tags/tag483.xml"/><Relationship Id="rId14" Type="http://schemas.openxmlformats.org/officeDocument/2006/relationships/tags" Target="../tags/tag488.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tags" Target="../tags/tag500.xml"/><Relationship Id="rId13" Type="http://schemas.openxmlformats.org/officeDocument/2006/relationships/tags" Target="../tags/tag505.xml"/><Relationship Id="rId18" Type="http://schemas.openxmlformats.org/officeDocument/2006/relationships/slideLayout" Target="../slideLayouts/slideLayout151.xml"/><Relationship Id="rId3" Type="http://schemas.openxmlformats.org/officeDocument/2006/relationships/tags" Target="../tags/tag495.xml"/><Relationship Id="rId7" Type="http://schemas.openxmlformats.org/officeDocument/2006/relationships/tags" Target="../tags/tag499.xml"/><Relationship Id="rId12" Type="http://schemas.openxmlformats.org/officeDocument/2006/relationships/tags" Target="../tags/tag504.xml"/><Relationship Id="rId17" Type="http://schemas.openxmlformats.org/officeDocument/2006/relationships/tags" Target="../tags/tag509.xml"/><Relationship Id="rId2" Type="http://schemas.openxmlformats.org/officeDocument/2006/relationships/tags" Target="../tags/tag494.xml"/><Relationship Id="rId16" Type="http://schemas.openxmlformats.org/officeDocument/2006/relationships/tags" Target="../tags/tag508.xml"/><Relationship Id="rId1" Type="http://schemas.openxmlformats.org/officeDocument/2006/relationships/tags" Target="../tags/tag493.xml"/><Relationship Id="rId6" Type="http://schemas.openxmlformats.org/officeDocument/2006/relationships/tags" Target="../tags/tag498.xml"/><Relationship Id="rId11" Type="http://schemas.openxmlformats.org/officeDocument/2006/relationships/tags" Target="../tags/tag503.xml"/><Relationship Id="rId5" Type="http://schemas.openxmlformats.org/officeDocument/2006/relationships/tags" Target="../tags/tag497.xml"/><Relationship Id="rId15" Type="http://schemas.openxmlformats.org/officeDocument/2006/relationships/tags" Target="../tags/tag507.xml"/><Relationship Id="rId10" Type="http://schemas.openxmlformats.org/officeDocument/2006/relationships/tags" Target="../tags/tag502.xml"/><Relationship Id="rId19" Type="http://schemas.openxmlformats.org/officeDocument/2006/relationships/image" Target="../media/image25.png"/><Relationship Id="rId4" Type="http://schemas.openxmlformats.org/officeDocument/2006/relationships/tags" Target="../tags/tag496.xml"/><Relationship Id="rId9" Type="http://schemas.openxmlformats.org/officeDocument/2006/relationships/tags" Target="../tags/tag501.xml"/><Relationship Id="rId14" Type="http://schemas.openxmlformats.org/officeDocument/2006/relationships/tags" Target="../tags/tag50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55.xml"/><Relationship Id="rId1" Type="http://schemas.openxmlformats.org/officeDocument/2006/relationships/tags" Target="../tags/tag510.xml"/></Relationships>
</file>

<file path=ppt/slides/_rels/slide62.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tags" Target="../tags/tag512.xml"/><Relationship Id="rId7" Type="http://schemas.openxmlformats.org/officeDocument/2006/relationships/oleObject" Target="../embeddings/oleObject1.bin"/><Relationship Id="rId2" Type="http://schemas.openxmlformats.org/officeDocument/2006/relationships/tags" Target="../tags/tag51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slideLayout" Target="../slideLayouts/slideLayout158.xml"/><Relationship Id="rId4" Type="http://schemas.openxmlformats.org/officeDocument/2006/relationships/tags" Target="../tags/tag513.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61.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64.xml"/><Relationship Id="rId1" Type="http://schemas.openxmlformats.org/officeDocument/2006/relationships/tags" Target="../tags/tag514.xml"/></Relationships>
</file>

<file path=ppt/slides/_rels/slide65.xml.rels><?xml version="1.0" encoding="UTF-8" standalone="yes"?>
<Relationships xmlns="http://schemas.openxmlformats.org/package/2006/relationships"><Relationship Id="rId8" Type="http://schemas.openxmlformats.org/officeDocument/2006/relationships/tags" Target="../tags/tag522.xml"/><Relationship Id="rId3" Type="http://schemas.openxmlformats.org/officeDocument/2006/relationships/tags" Target="../tags/tag517.xml"/><Relationship Id="rId7" Type="http://schemas.openxmlformats.org/officeDocument/2006/relationships/tags" Target="../tags/tag521.xml"/><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tags" Target="../tags/tag520.xml"/><Relationship Id="rId5" Type="http://schemas.openxmlformats.org/officeDocument/2006/relationships/tags" Target="../tags/tag519.xml"/><Relationship Id="rId4" Type="http://schemas.openxmlformats.org/officeDocument/2006/relationships/tags" Target="../tags/tag518.xml"/><Relationship Id="rId9" Type="http://schemas.openxmlformats.org/officeDocument/2006/relationships/slideLayout" Target="../slideLayouts/slideLayout16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70.xml"/><Relationship Id="rId2" Type="http://schemas.openxmlformats.org/officeDocument/2006/relationships/tags" Target="../tags/tag524.xml"/><Relationship Id="rId1" Type="http://schemas.openxmlformats.org/officeDocument/2006/relationships/tags" Target="../tags/tag523.xml"/><Relationship Id="rId4" Type="http://schemas.openxmlformats.org/officeDocument/2006/relationships/image" Target="../media/image33.jpeg"/></Relationships>
</file>

<file path=ppt/slides/_rels/slide6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527.xml"/><Relationship Id="rId7" Type="http://schemas.openxmlformats.org/officeDocument/2006/relationships/image" Target="../media/image13.jpeg"/><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image" Target="../media/image12.jpeg"/><Relationship Id="rId5" Type="http://schemas.openxmlformats.org/officeDocument/2006/relationships/slideLayout" Target="../slideLayouts/slideLayout173.xml"/><Relationship Id="rId4" Type="http://schemas.openxmlformats.org/officeDocument/2006/relationships/tags" Target="../tags/tag528.xml"/></Relationships>
</file>

<file path=ppt/slides/_rels/slide6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531.xml"/><Relationship Id="rId7" Type="http://schemas.openxmlformats.org/officeDocument/2006/relationships/image" Target="../media/image17.png"/><Relationship Id="rId2" Type="http://schemas.openxmlformats.org/officeDocument/2006/relationships/tags" Target="../tags/tag530.xml"/><Relationship Id="rId1" Type="http://schemas.openxmlformats.org/officeDocument/2006/relationships/tags" Target="../tags/tag529.xml"/><Relationship Id="rId6" Type="http://schemas.openxmlformats.org/officeDocument/2006/relationships/slideLayout" Target="../slideLayouts/slideLayout176.xml"/><Relationship Id="rId5" Type="http://schemas.openxmlformats.org/officeDocument/2006/relationships/tags" Target="../tags/tag533.xml"/><Relationship Id="rId4" Type="http://schemas.openxmlformats.org/officeDocument/2006/relationships/tags" Target="../tags/tag532.xml"/><Relationship Id="rId9" Type="http://schemas.openxmlformats.org/officeDocument/2006/relationships/image" Target="../media/image34.png"/></Relationships>
</file>

<file path=ppt/slides/_rels/slide6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536.xml"/><Relationship Id="rId7" Type="http://schemas.openxmlformats.org/officeDocument/2006/relationships/image" Target="../media/image9.jpeg"/><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slideLayout" Target="../slideLayouts/slideLayout179.xml"/><Relationship Id="rId5" Type="http://schemas.openxmlformats.org/officeDocument/2006/relationships/tags" Target="../tags/tag538.xml"/><Relationship Id="rId4" Type="http://schemas.openxmlformats.org/officeDocument/2006/relationships/tags" Target="../tags/tag53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1.xml"/><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82.xml"/></Relationships>
</file>

<file path=ppt/slides/_rels/slide71.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tags" Target="../tags/tag539.xml"/><Relationship Id="rId5" Type="http://schemas.openxmlformats.org/officeDocument/2006/relationships/slideLayout" Target="../slideLayouts/slideLayout185.xml"/><Relationship Id="rId4" Type="http://schemas.openxmlformats.org/officeDocument/2006/relationships/tags" Target="../tags/tag542.xml"/></Relationships>
</file>

<file path=ppt/slides/_rels/slide72.xml.rels><?xml version="1.0" encoding="UTF-8" standalone="yes"?>
<Relationships xmlns="http://schemas.openxmlformats.org/package/2006/relationships"><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tags" Target="../tags/tag543.xml"/><Relationship Id="rId5" Type="http://schemas.openxmlformats.org/officeDocument/2006/relationships/image" Target="../media/image35.jpeg"/><Relationship Id="rId4" Type="http://schemas.openxmlformats.org/officeDocument/2006/relationships/slideLayout" Target="../slideLayouts/slideLayout188.xml"/></Relationships>
</file>

<file path=ppt/slides/_rels/slide73.xml.rels><?xml version="1.0" encoding="UTF-8" standalone="yes"?>
<Relationships xmlns="http://schemas.openxmlformats.org/package/2006/relationships"><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image" Target="../media/image11.GIF"/><Relationship Id="rId5" Type="http://schemas.openxmlformats.org/officeDocument/2006/relationships/image" Target="../media/image35.jpeg"/><Relationship Id="rId4" Type="http://schemas.openxmlformats.org/officeDocument/2006/relationships/slideLayout" Target="../slideLayouts/slideLayout191.xml"/></Relationships>
</file>

<file path=ppt/slides/_rels/slide74.xml.rels><?xml version="1.0" encoding="UTF-8" standalone="yes"?>
<Relationships xmlns="http://schemas.openxmlformats.org/package/2006/relationships"><Relationship Id="rId8" Type="http://schemas.openxmlformats.org/officeDocument/2006/relationships/tags" Target="../tags/tag556.xml"/><Relationship Id="rId3" Type="http://schemas.openxmlformats.org/officeDocument/2006/relationships/tags" Target="../tags/tag551.xml"/><Relationship Id="rId7" Type="http://schemas.openxmlformats.org/officeDocument/2006/relationships/tags" Target="../tags/tag555.xml"/><Relationship Id="rId12" Type="http://schemas.openxmlformats.org/officeDocument/2006/relationships/slideLayout" Target="../slideLayouts/slideLayout194.xml"/><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tags" Target="../tags/tag554.xml"/><Relationship Id="rId11" Type="http://schemas.openxmlformats.org/officeDocument/2006/relationships/tags" Target="../tags/tag559.xml"/><Relationship Id="rId5" Type="http://schemas.openxmlformats.org/officeDocument/2006/relationships/tags" Target="../tags/tag553.xml"/><Relationship Id="rId10" Type="http://schemas.openxmlformats.org/officeDocument/2006/relationships/tags" Target="../tags/tag558.xml"/><Relationship Id="rId4" Type="http://schemas.openxmlformats.org/officeDocument/2006/relationships/tags" Target="../tags/tag552.xml"/><Relationship Id="rId9" Type="http://schemas.openxmlformats.org/officeDocument/2006/relationships/tags" Target="../tags/tag557.xml"/></Relationships>
</file>

<file path=ppt/slides/_rels/slide75.xml.rels><?xml version="1.0" encoding="UTF-8" standalone="yes"?>
<Relationships xmlns="http://schemas.openxmlformats.org/package/2006/relationships"><Relationship Id="rId8" Type="http://schemas.openxmlformats.org/officeDocument/2006/relationships/tags" Target="../tags/tag567.xml"/><Relationship Id="rId13" Type="http://schemas.openxmlformats.org/officeDocument/2006/relationships/slideLayout" Target="../slideLayouts/slideLayout197.xml"/><Relationship Id="rId3" Type="http://schemas.openxmlformats.org/officeDocument/2006/relationships/tags" Target="../tags/tag562.xml"/><Relationship Id="rId7" Type="http://schemas.openxmlformats.org/officeDocument/2006/relationships/tags" Target="../tags/tag566.xml"/><Relationship Id="rId12" Type="http://schemas.openxmlformats.org/officeDocument/2006/relationships/tags" Target="../tags/tag571.xml"/><Relationship Id="rId2" Type="http://schemas.openxmlformats.org/officeDocument/2006/relationships/tags" Target="../tags/tag561.xml"/><Relationship Id="rId1" Type="http://schemas.openxmlformats.org/officeDocument/2006/relationships/tags" Target="../tags/tag560.xml"/><Relationship Id="rId6" Type="http://schemas.openxmlformats.org/officeDocument/2006/relationships/tags" Target="../tags/tag565.xml"/><Relationship Id="rId11" Type="http://schemas.openxmlformats.org/officeDocument/2006/relationships/tags" Target="../tags/tag570.xml"/><Relationship Id="rId5" Type="http://schemas.openxmlformats.org/officeDocument/2006/relationships/tags" Target="../tags/tag564.xml"/><Relationship Id="rId10" Type="http://schemas.openxmlformats.org/officeDocument/2006/relationships/tags" Target="../tags/tag569.xml"/><Relationship Id="rId4" Type="http://schemas.openxmlformats.org/officeDocument/2006/relationships/tags" Target="../tags/tag563.xml"/><Relationship Id="rId9" Type="http://schemas.openxmlformats.org/officeDocument/2006/relationships/tags" Target="../tags/tag568.xml"/><Relationship Id="rId14" Type="http://schemas.openxmlformats.org/officeDocument/2006/relationships/image" Target="../media/image36.jpeg"/></Relationships>
</file>

<file path=ppt/slides/_rels/slide76.xml.rels><?xml version="1.0" encoding="UTF-8" standalone="yes"?>
<Relationships xmlns="http://schemas.openxmlformats.org/package/2006/relationships"><Relationship Id="rId8" Type="http://schemas.openxmlformats.org/officeDocument/2006/relationships/tags" Target="../tags/tag579.xml"/><Relationship Id="rId13" Type="http://schemas.openxmlformats.org/officeDocument/2006/relationships/notesSlide" Target="../notesSlides/notesSlide2.xml"/><Relationship Id="rId3" Type="http://schemas.openxmlformats.org/officeDocument/2006/relationships/tags" Target="../tags/tag574.xml"/><Relationship Id="rId7" Type="http://schemas.openxmlformats.org/officeDocument/2006/relationships/tags" Target="../tags/tag578.xml"/><Relationship Id="rId12" Type="http://schemas.openxmlformats.org/officeDocument/2006/relationships/slideLayout" Target="../slideLayouts/slideLayout199.xml"/><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tags" Target="../tags/tag577.xml"/><Relationship Id="rId11" Type="http://schemas.openxmlformats.org/officeDocument/2006/relationships/tags" Target="../tags/tag582.xml"/><Relationship Id="rId5" Type="http://schemas.openxmlformats.org/officeDocument/2006/relationships/tags" Target="../tags/tag576.xml"/><Relationship Id="rId10" Type="http://schemas.openxmlformats.org/officeDocument/2006/relationships/tags" Target="../tags/tag581.xml"/><Relationship Id="rId4" Type="http://schemas.openxmlformats.org/officeDocument/2006/relationships/tags" Target="../tags/tag575.xml"/><Relationship Id="rId9" Type="http://schemas.openxmlformats.org/officeDocument/2006/relationships/tags" Target="../tags/tag580.xml"/><Relationship Id="rId14" Type="http://schemas.openxmlformats.org/officeDocument/2006/relationships/image" Target="../media/image9.jpeg"/></Relationships>
</file>

<file path=ppt/slides/_rels/slide77.xml.rels><?xml version="1.0" encoding="UTF-8" standalone="yes"?>
<Relationships xmlns="http://schemas.openxmlformats.org/package/2006/relationships"><Relationship Id="rId8" Type="http://schemas.openxmlformats.org/officeDocument/2006/relationships/tags" Target="../tags/tag590.xml"/><Relationship Id="rId13" Type="http://schemas.openxmlformats.org/officeDocument/2006/relationships/image" Target="../media/image9.jpeg"/><Relationship Id="rId3" Type="http://schemas.openxmlformats.org/officeDocument/2006/relationships/tags" Target="../tags/tag585.xml"/><Relationship Id="rId7" Type="http://schemas.openxmlformats.org/officeDocument/2006/relationships/tags" Target="../tags/tag589.xml"/><Relationship Id="rId12" Type="http://schemas.openxmlformats.org/officeDocument/2006/relationships/slideLayout" Target="../slideLayouts/slideLayout202.xml"/><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tags" Target="../tags/tag588.xml"/><Relationship Id="rId11" Type="http://schemas.openxmlformats.org/officeDocument/2006/relationships/tags" Target="../tags/tag593.xml"/><Relationship Id="rId5" Type="http://schemas.openxmlformats.org/officeDocument/2006/relationships/tags" Target="../tags/tag587.xml"/><Relationship Id="rId10" Type="http://schemas.openxmlformats.org/officeDocument/2006/relationships/tags" Target="../tags/tag592.xml"/><Relationship Id="rId4" Type="http://schemas.openxmlformats.org/officeDocument/2006/relationships/tags" Target="../tags/tag586.xml"/><Relationship Id="rId9" Type="http://schemas.openxmlformats.org/officeDocument/2006/relationships/tags" Target="../tags/tag591.xml"/></Relationships>
</file>

<file path=ppt/slides/_rels/slide78.xml.rels><?xml version="1.0" encoding="UTF-8" standalone="yes"?>
<Relationships xmlns="http://schemas.openxmlformats.org/package/2006/relationships"><Relationship Id="rId8" Type="http://schemas.openxmlformats.org/officeDocument/2006/relationships/tags" Target="../tags/tag601.xml"/><Relationship Id="rId13" Type="http://schemas.openxmlformats.org/officeDocument/2006/relationships/image" Target="../media/image13.jpeg"/><Relationship Id="rId3" Type="http://schemas.openxmlformats.org/officeDocument/2006/relationships/tags" Target="../tags/tag596.xml"/><Relationship Id="rId7" Type="http://schemas.openxmlformats.org/officeDocument/2006/relationships/tags" Target="../tags/tag600.xml"/><Relationship Id="rId12" Type="http://schemas.openxmlformats.org/officeDocument/2006/relationships/image" Target="../media/image12.jpeg"/><Relationship Id="rId2" Type="http://schemas.openxmlformats.org/officeDocument/2006/relationships/tags" Target="../tags/tag595.xml"/><Relationship Id="rId1" Type="http://schemas.openxmlformats.org/officeDocument/2006/relationships/tags" Target="../tags/tag594.xml"/><Relationship Id="rId6" Type="http://schemas.openxmlformats.org/officeDocument/2006/relationships/tags" Target="../tags/tag599.xml"/><Relationship Id="rId11" Type="http://schemas.openxmlformats.org/officeDocument/2006/relationships/slideLayout" Target="../slideLayouts/slideLayout206.xml"/><Relationship Id="rId5" Type="http://schemas.openxmlformats.org/officeDocument/2006/relationships/tags" Target="../tags/tag598.xml"/><Relationship Id="rId10" Type="http://schemas.openxmlformats.org/officeDocument/2006/relationships/tags" Target="../tags/tag603.xml"/><Relationship Id="rId4" Type="http://schemas.openxmlformats.org/officeDocument/2006/relationships/tags" Target="../tags/tag597.xml"/><Relationship Id="rId9" Type="http://schemas.openxmlformats.org/officeDocument/2006/relationships/tags" Target="../tags/tag602.xml"/></Relationships>
</file>

<file path=ppt/slides/_rels/slide79.xml.rels><?xml version="1.0" encoding="UTF-8" standalone="yes"?>
<Relationships xmlns="http://schemas.openxmlformats.org/package/2006/relationships"><Relationship Id="rId8" Type="http://schemas.openxmlformats.org/officeDocument/2006/relationships/tags" Target="../tags/tag611.xml"/><Relationship Id="rId13" Type="http://schemas.openxmlformats.org/officeDocument/2006/relationships/tags" Target="../tags/tag616.xml"/><Relationship Id="rId3" Type="http://schemas.openxmlformats.org/officeDocument/2006/relationships/tags" Target="../tags/tag606.xml"/><Relationship Id="rId7" Type="http://schemas.openxmlformats.org/officeDocument/2006/relationships/tags" Target="../tags/tag610.xml"/><Relationship Id="rId12" Type="http://schemas.openxmlformats.org/officeDocument/2006/relationships/tags" Target="../tags/tag615.xml"/><Relationship Id="rId2" Type="http://schemas.openxmlformats.org/officeDocument/2006/relationships/tags" Target="../tags/tag605.xml"/><Relationship Id="rId1" Type="http://schemas.openxmlformats.org/officeDocument/2006/relationships/tags" Target="../tags/tag604.xml"/><Relationship Id="rId6" Type="http://schemas.openxmlformats.org/officeDocument/2006/relationships/tags" Target="../tags/tag609.xml"/><Relationship Id="rId11" Type="http://schemas.openxmlformats.org/officeDocument/2006/relationships/tags" Target="../tags/tag614.xml"/><Relationship Id="rId5" Type="http://schemas.openxmlformats.org/officeDocument/2006/relationships/tags" Target="../tags/tag608.xml"/><Relationship Id="rId15" Type="http://schemas.openxmlformats.org/officeDocument/2006/relationships/image" Target="../media/image36.jpeg"/><Relationship Id="rId10" Type="http://schemas.openxmlformats.org/officeDocument/2006/relationships/tags" Target="../tags/tag613.xml"/><Relationship Id="rId4" Type="http://schemas.openxmlformats.org/officeDocument/2006/relationships/tags" Target="../tags/tag607.xml"/><Relationship Id="rId9" Type="http://schemas.openxmlformats.org/officeDocument/2006/relationships/tags" Target="../tags/tag612.xml"/><Relationship Id="rId14" Type="http://schemas.openxmlformats.org/officeDocument/2006/relationships/slideLayout" Target="../slideLayouts/slideLayout20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9.jpeg"/></Relationships>
</file>

<file path=ppt/slides/_rels/slide80.xml.rels><?xml version="1.0" encoding="UTF-8" standalone="yes"?>
<Relationships xmlns="http://schemas.openxmlformats.org/package/2006/relationships"><Relationship Id="rId8" Type="http://schemas.openxmlformats.org/officeDocument/2006/relationships/tags" Target="../tags/tag623.xml"/><Relationship Id="rId13" Type="http://schemas.openxmlformats.org/officeDocument/2006/relationships/tags" Target="../tags/tag628.xml"/><Relationship Id="rId18" Type="http://schemas.openxmlformats.org/officeDocument/2006/relationships/slideLayout" Target="../slideLayouts/slideLayout211.xml"/><Relationship Id="rId3" Type="http://schemas.openxmlformats.org/officeDocument/2006/relationships/tags" Target="../tags/tag618.xml"/><Relationship Id="rId21" Type="http://schemas.openxmlformats.org/officeDocument/2006/relationships/image" Target="../media/image37.wmf"/><Relationship Id="rId7" Type="http://schemas.openxmlformats.org/officeDocument/2006/relationships/tags" Target="../tags/tag622.xml"/><Relationship Id="rId12" Type="http://schemas.openxmlformats.org/officeDocument/2006/relationships/tags" Target="../tags/tag627.xml"/><Relationship Id="rId17" Type="http://schemas.openxmlformats.org/officeDocument/2006/relationships/tags" Target="../tags/tag632.xml"/><Relationship Id="rId2" Type="http://schemas.openxmlformats.org/officeDocument/2006/relationships/tags" Target="../tags/tag617.xml"/><Relationship Id="rId16" Type="http://schemas.openxmlformats.org/officeDocument/2006/relationships/tags" Target="../tags/tag631.xml"/><Relationship Id="rId20"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tags" Target="../tags/tag621.xml"/><Relationship Id="rId11" Type="http://schemas.openxmlformats.org/officeDocument/2006/relationships/tags" Target="../tags/tag626.xml"/><Relationship Id="rId5" Type="http://schemas.openxmlformats.org/officeDocument/2006/relationships/tags" Target="../tags/tag620.xml"/><Relationship Id="rId15" Type="http://schemas.openxmlformats.org/officeDocument/2006/relationships/tags" Target="../tags/tag630.xml"/><Relationship Id="rId10" Type="http://schemas.openxmlformats.org/officeDocument/2006/relationships/tags" Target="../tags/tag625.xml"/><Relationship Id="rId19" Type="http://schemas.openxmlformats.org/officeDocument/2006/relationships/image" Target="../media/image9.jpeg"/><Relationship Id="rId4" Type="http://schemas.openxmlformats.org/officeDocument/2006/relationships/tags" Target="../tags/tag619.xml"/><Relationship Id="rId9" Type="http://schemas.openxmlformats.org/officeDocument/2006/relationships/tags" Target="../tags/tag624.xml"/><Relationship Id="rId14" Type="http://schemas.openxmlformats.org/officeDocument/2006/relationships/tags" Target="../tags/tag629.xml"/></Relationships>
</file>

<file path=ppt/slides/_rels/slide81.xml.rels><?xml version="1.0" encoding="UTF-8" standalone="yes"?>
<Relationships xmlns="http://schemas.openxmlformats.org/package/2006/relationships"><Relationship Id="rId8" Type="http://schemas.openxmlformats.org/officeDocument/2006/relationships/tags" Target="../tags/tag640.xml"/><Relationship Id="rId13" Type="http://schemas.openxmlformats.org/officeDocument/2006/relationships/tags" Target="../tags/tag645.xml"/><Relationship Id="rId18" Type="http://schemas.openxmlformats.org/officeDocument/2006/relationships/image" Target="../media/image38.jpeg"/><Relationship Id="rId3" Type="http://schemas.openxmlformats.org/officeDocument/2006/relationships/tags" Target="../tags/tag635.xml"/><Relationship Id="rId7" Type="http://schemas.openxmlformats.org/officeDocument/2006/relationships/tags" Target="../tags/tag639.xml"/><Relationship Id="rId12" Type="http://schemas.openxmlformats.org/officeDocument/2006/relationships/tags" Target="../tags/tag644.xml"/><Relationship Id="rId17" Type="http://schemas.openxmlformats.org/officeDocument/2006/relationships/slideLayout" Target="../slideLayouts/slideLayout214.xml"/><Relationship Id="rId2" Type="http://schemas.openxmlformats.org/officeDocument/2006/relationships/tags" Target="../tags/tag634.xml"/><Relationship Id="rId16" Type="http://schemas.openxmlformats.org/officeDocument/2006/relationships/tags" Target="../tags/tag648.xml"/><Relationship Id="rId1" Type="http://schemas.openxmlformats.org/officeDocument/2006/relationships/tags" Target="../tags/tag633.xml"/><Relationship Id="rId6" Type="http://schemas.openxmlformats.org/officeDocument/2006/relationships/tags" Target="../tags/tag638.xml"/><Relationship Id="rId11" Type="http://schemas.openxmlformats.org/officeDocument/2006/relationships/tags" Target="../tags/tag643.xml"/><Relationship Id="rId5" Type="http://schemas.openxmlformats.org/officeDocument/2006/relationships/tags" Target="../tags/tag637.xml"/><Relationship Id="rId15" Type="http://schemas.openxmlformats.org/officeDocument/2006/relationships/tags" Target="../tags/tag647.xml"/><Relationship Id="rId10" Type="http://schemas.openxmlformats.org/officeDocument/2006/relationships/tags" Target="../tags/tag642.xml"/><Relationship Id="rId4" Type="http://schemas.openxmlformats.org/officeDocument/2006/relationships/tags" Target="../tags/tag636.xml"/><Relationship Id="rId9" Type="http://schemas.openxmlformats.org/officeDocument/2006/relationships/tags" Target="../tags/tag641.xml"/><Relationship Id="rId14" Type="http://schemas.openxmlformats.org/officeDocument/2006/relationships/tags" Target="../tags/tag646.xml"/></Relationships>
</file>

<file path=ppt/slides/_rels/slide82.xml.rels><?xml version="1.0" encoding="UTF-8" standalone="yes"?>
<Relationships xmlns="http://schemas.openxmlformats.org/package/2006/relationships"><Relationship Id="rId8" Type="http://schemas.openxmlformats.org/officeDocument/2006/relationships/tags" Target="../tags/tag656.xml"/><Relationship Id="rId3" Type="http://schemas.openxmlformats.org/officeDocument/2006/relationships/tags" Target="../tags/tag651.xml"/><Relationship Id="rId7" Type="http://schemas.openxmlformats.org/officeDocument/2006/relationships/tags" Target="../tags/tag655.xml"/><Relationship Id="rId12" Type="http://schemas.openxmlformats.org/officeDocument/2006/relationships/slideLayout" Target="../slideLayouts/slideLayout218.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5" Type="http://schemas.openxmlformats.org/officeDocument/2006/relationships/tags" Target="../tags/tag653.xml"/><Relationship Id="rId10" Type="http://schemas.openxmlformats.org/officeDocument/2006/relationships/tags" Target="../tags/tag658.xml"/><Relationship Id="rId4" Type="http://schemas.openxmlformats.org/officeDocument/2006/relationships/tags" Target="../tags/tag652.xml"/><Relationship Id="rId9" Type="http://schemas.openxmlformats.org/officeDocument/2006/relationships/tags" Target="../tags/tag657.xml"/></Relationships>
</file>

<file path=ppt/slides/_rels/slide83.xml.rels><?xml version="1.0" encoding="UTF-8" standalone="yes"?>
<Relationships xmlns="http://schemas.openxmlformats.org/package/2006/relationships"><Relationship Id="rId3" Type="http://schemas.openxmlformats.org/officeDocument/2006/relationships/tags" Target="../tags/tag662.xml"/><Relationship Id="rId2" Type="http://schemas.openxmlformats.org/officeDocument/2006/relationships/tags" Target="../tags/tag661.xml"/><Relationship Id="rId1" Type="http://schemas.openxmlformats.org/officeDocument/2006/relationships/tags" Target="../tags/tag660.xml"/><Relationship Id="rId6" Type="http://schemas.openxmlformats.org/officeDocument/2006/relationships/slideLayout" Target="../slideLayouts/slideLayout221.xml"/><Relationship Id="rId5" Type="http://schemas.openxmlformats.org/officeDocument/2006/relationships/tags" Target="../tags/tag664.xml"/><Relationship Id="rId4" Type="http://schemas.openxmlformats.org/officeDocument/2006/relationships/tags" Target="../tags/tag663.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24.xml"/><Relationship Id="rId1" Type="http://schemas.openxmlformats.org/officeDocument/2006/relationships/tags" Target="../tags/tag665.xm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jpeg"/><Relationship Id="rId1" Type="http://schemas.openxmlformats.org/officeDocument/2006/relationships/slideLayout" Target="../slideLayouts/slideLayout227.xml"/><Relationship Id="rId4" Type="http://schemas.microsoft.com/office/2007/relationships/hdphoto" Target="../media/hdphoto2.wdp"/></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30.xml"/><Relationship Id="rId2" Type="http://schemas.openxmlformats.org/officeDocument/2006/relationships/tags" Target="../tags/tag667.xml"/><Relationship Id="rId1" Type="http://schemas.openxmlformats.org/officeDocument/2006/relationships/tags" Target="../tags/tag666.xml"/><Relationship Id="rId5" Type="http://schemas.openxmlformats.org/officeDocument/2006/relationships/image" Target="../media/image9.jpe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33.xml"/></Relationships>
</file>

<file path=ppt/slides/_rels/slide88.xml.rels><?xml version="1.0" encoding="UTF-8" standalone="yes"?>
<Relationships xmlns="http://schemas.openxmlformats.org/package/2006/relationships"><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tags" Target="../tags/tag668.xml"/><Relationship Id="rId5" Type="http://schemas.openxmlformats.org/officeDocument/2006/relationships/slideLayout" Target="../slideLayouts/slideLayout236.xml"/><Relationship Id="rId4" Type="http://schemas.openxmlformats.org/officeDocument/2006/relationships/tags" Target="../tags/tag671.xml"/></Relationships>
</file>

<file path=ppt/slides/_rels/slide89.xml.rels><?xml version="1.0" encoding="UTF-8" standalone="yes"?>
<Relationships xmlns="http://schemas.openxmlformats.org/package/2006/relationships"><Relationship Id="rId3" Type="http://schemas.openxmlformats.org/officeDocument/2006/relationships/tags" Target="../tags/tag674.xml"/><Relationship Id="rId2" Type="http://schemas.openxmlformats.org/officeDocument/2006/relationships/tags" Target="../tags/tag673.xml"/><Relationship Id="rId1" Type="http://schemas.openxmlformats.org/officeDocument/2006/relationships/tags" Target="../tags/tag672.xml"/><Relationship Id="rId5" Type="http://schemas.openxmlformats.org/officeDocument/2006/relationships/slideLayout" Target="../slideLayouts/slideLayout239.xml"/><Relationship Id="rId4" Type="http://schemas.openxmlformats.org/officeDocument/2006/relationships/tags" Target="../tags/tag675.xml"/></Relationships>
</file>

<file path=ppt/slides/_rels/slide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3" Type="http://schemas.openxmlformats.org/officeDocument/2006/relationships/tags" Target="../tags/tag687.xml"/><Relationship Id="rId18" Type="http://schemas.openxmlformats.org/officeDocument/2006/relationships/tags" Target="../tags/tag692.xml"/><Relationship Id="rId26" Type="http://schemas.openxmlformats.org/officeDocument/2006/relationships/tags" Target="../tags/tag700.xml"/><Relationship Id="rId3" Type="http://schemas.openxmlformats.org/officeDocument/2006/relationships/tags" Target="../tags/tag677.xml"/><Relationship Id="rId21" Type="http://schemas.openxmlformats.org/officeDocument/2006/relationships/tags" Target="../tags/tag695.xml"/><Relationship Id="rId7" Type="http://schemas.openxmlformats.org/officeDocument/2006/relationships/tags" Target="../tags/tag681.xml"/><Relationship Id="rId12" Type="http://schemas.openxmlformats.org/officeDocument/2006/relationships/tags" Target="../tags/tag686.xml"/><Relationship Id="rId17" Type="http://schemas.openxmlformats.org/officeDocument/2006/relationships/tags" Target="../tags/tag691.xml"/><Relationship Id="rId25" Type="http://schemas.openxmlformats.org/officeDocument/2006/relationships/tags" Target="../tags/tag699.xml"/><Relationship Id="rId33" Type="http://schemas.openxmlformats.org/officeDocument/2006/relationships/image" Target="../media/image41.emf"/><Relationship Id="rId2" Type="http://schemas.openxmlformats.org/officeDocument/2006/relationships/tags" Target="../tags/tag676.xml"/><Relationship Id="rId16" Type="http://schemas.openxmlformats.org/officeDocument/2006/relationships/tags" Target="../tags/tag690.xml"/><Relationship Id="rId20" Type="http://schemas.openxmlformats.org/officeDocument/2006/relationships/tags" Target="../tags/tag694.xml"/><Relationship Id="rId29" Type="http://schemas.openxmlformats.org/officeDocument/2006/relationships/tags" Target="../tags/tag703.xml"/><Relationship Id="rId1" Type="http://schemas.openxmlformats.org/officeDocument/2006/relationships/vmlDrawing" Target="../drawings/vmlDrawing3.vml"/><Relationship Id="rId6" Type="http://schemas.openxmlformats.org/officeDocument/2006/relationships/tags" Target="../tags/tag680.xml"/><Relationship Id="rId11" Type="http://schemas.openxmlformats.org/officeDocument/2006/relationships/tags" Target="../tags/tag685.xml"/><Relationship Id="rId24" Type="http://schemas.openxmlformats.org/officeDocument/2006/relationships/tags" Target="../tags/tag698.xml"/><Relationship Id="rId32" Type="http://schemas.openxmlformats.org/officeDocument/2006/relationships/oleObject" Target="../embeddings/oleObject3.bin"/><Relationship Id="rId5" Type="http://schemas.openxmlformats.org/officeDocument/2006/relationships/tags" Target="../tags/tag679.xml"/><Relationship Id="rId15" Type="http://schemas.openxmlformats.org/officeDocument/2006/relationships/tags" Target="../tags/tag689.xml"/><Relationship Id="rId23" Type="http://schemas.openxmlformats.org/officeDocument/2006/relationships/tags" Target="../tags/tag697.xml"/><Relationship Id="rId28" Type="http://schemas.openxmlformats.org/officeDocument/2006/relationships/tags" Target="../tags/tag702.xml"/><Relationship Id="rId10" Type="http://schemas.openxmlformats.org/officeDocument/2006/relationships/tags" Target="../tags/tag684.xml"/><Relationship Id="rId19" Type="http://schemas.openxmlformats.org/officeDocument/2006/relationships/tags" Target="../tags/tag693.xml"/><Relationship Id="rId31" Type="http://schemas.openxmlformats.org/officeDocument/2006/relationships/image" Target="../media/image42.jpeg"/><Relationship Id="rId4" Type="http://schemas.openxmlformats.org/officeDocument/2006/relationships/tags" Target="../tags/tag678.xml"/><Relationship Id="rId9" Type="http://schemas.openxmlformats.org/officeDocument/2006/relationships/tags" Target="../tags/tag683.xml"/><Relationship Id="rId14" Type="http://schemas.openxmlformats.org/officeDocument/2006/relationships/tags" Target="../tags/tag688.xml"/><Relationship Id="rId22" Type="http://schemas.openxmlformats.org/officeDocument/2006/relationships/tags" Target="../tags/tag696.xml"/><Relationship Id="rId27" Type="http://schemas.openxmlformats.org/officeDocument/2006/relationships/tags" Target="../tags/tag701.xml"/><Relationship Id="rId30" Type="http://schemas.openxmlformats.org/officeDocument/2006/relationships/slideLayout" Target="../slideLayouts/slideLayout241.xml"/><Relationship Id="rId8" Type="http://schemas.openxmlformats.org/officeDocument/2006/relationships/tags" Target="../tags/tag682.xml"/></Relationships>
</file>

<file path=ppt/slides/_rels/slide91.xml.rels><?xml version="1.0" encoding="UTF-8" standalone="yes"?>
<Relationships xmlns="http://schemas.openxmlformats.org/package/2006/relationships"><Relationship Id="rId13" Type="http://schemas.openxmlformats.org/officeDocument/2006/relationships/tags" Target="../tags/tag716.xml"/><Relationship Id="rId18" Type="http://schemas.openxmlformats.org/officeDocument/2006/relationships/tags" Target="../tags/tag721.xml"/><Relationship Id="rId26" Type="http://schemas.openxmlformats.org/officeDocument/2006/relationships/tags" Target="../tags/tag729.xml"/><Relationship Id="rId39" Type="http://schemas.openxmlformats.org/officeDocument/2006/relationships/tags" Target="../tags/tag742.xml"/><Relationship Id="rId21" Type="http://schemas.openxmlformats.org/officeDocument/2006/relationships/tags" Target="../tags/tag724.xml"/><Relationship Id="rId34" Type="http://schemas.openxmlformats.org/officeDocument/2006/relationships/tags" Target="../tags/tag737.xml"/><Relationship Id="rId42" Type="http://schemas.openxmlformats.org/officeDocument/2006/relationships/tags" Target="../tags/tag745.xml"/><Relationship Id="rId47" Type="http://schemas.openxmlformats.org/officeDocument/2006/relationships/tags" Target="../tags/tag750.xml"/><Relationship Id="rId50" Type="http://schemas.openxmlformats.org/officeDocument/2006/relationships/tags" Target="../tags/tag753.xml"/><Relationship Id="rId7" Type="http://schemas.openxmlformats.org/officeDocument/2006/relationships/tags" Target="../tags/tag710.xml"/><Relationship Id="rId2" Type="http://schemas.openxmlformats.org/officeDocument/2006/relationships/tags" Target="../tags/tag705.xml"/><Relationship Id="rId16" Type="http://schemas.openxmlformats.org/officeDocument/2006/relationships/tags" Target="../tags/tag719.xml"/><Relationship Id="rId29" Type="http://schemas.openxmlformats.org/officeDocument/2006/relationships/tags" Target="../tags/tag732.xml"/><Relationship Id="rId11" Type="http://schemas.openxmlformats.org/officeDocument/2006/relationships/tags" Target="../tags/tag714.xml"/><Relationship Id="rId24" Type="http://schemas.openxmlformats.org/officeDocument/2006/relationships/tags" Target="../tags/tag727.xml"/><Relationship Id="rId32" Type="http://schemas.openxmlformats.org/officeDocument/2006/relationships/tags" Target="../tags/tag735.xml"/><Relationship Id="rId37" Type="http://schemas.openxmlformats.org/officeDocument/2006/relationships/tags" Target="../tags/tag740.xml"/><Relationship Id="rId40" Type="http://schemas.openxmlformats.org/officeDocument/2006/relationships/tags" Target="../tags/tag743.xml"/><Relationship Id="rId45" Type="http://schemas.openxmlformats.org/officeDocument/2006/relationships/tags" Target="../tags/tag748.xml"/><Relationship Id="rId53" Type="http://schemas.openxmlformats.org/officeDocument/2006/relationships/slideLayout" Target="../slideLayouts/slideLayout244.xml"/><Relationship Id="rId5" Type="http://schemas.openxmlformats.org/officeDocument/2006/relationships/tags" Target="../tags/tag708.xml"/><Relationship Id="rId10" Type="http://schemas.openxmlformats.org/officeDocument/2006/relationships/tags" Target="../tags/tag713.xml"/><Relationship Id="rId19" Type="http://schemas.openxmlformats.org/officeDocument/2006/relationships/tags" Target="../tags/tag722.xml"/><Relationship Id="rId31" Type="http://schemas.openxmlformats.org/officeDocument/2006/relationships/tags" Target="../tags/tag734.xml"/><Relationship Id="rId44" Type="http://schemas.openxmlformats.org/officeDocument/2006/relationships/tags" Target="../tags/tag747.xml"/><Relationship Id="rId52" Type="http://schemas.openxmlformats.org/officeDocument/2006/relationships/tags" Target="../tags/tag755.xml"/><Relationship Id="rId4" Type="http://schemas.openxmlformats.org/officeDocument/2006/relationships/tags" Target="../tags/tag707.xml"/><Relationship Id="rId9" Type="http://schemas.openxmlformats.org/officeDocument/2006/relationships/tags" Target="../tags/tag712.xml"/><Relationship Id="rId14" Type="http://schemas.openxmlformats.org/officeDocument/2006/relationships/tags" Target="../tags/tag717.xml"/><Relationship Id="rId22" Type="http://schemas.openxmlformats.org/officeDocument/2006/relationships/tags" Target="../tags/tag725.xml"/><Relationship Id="rId27" Type="http://schemas.openxmlformats.org/officeDocument/2006/relationships/tags" Target="../tags/tag730.xml"/><Relationship Id="rId30" Type="http://schemas.openxmlformats.org/officeDocument/2006/relationships/tags" Target="../tags/tag733.xml"/><Relationship Id="rId35" Type="http://schemas.openxmlformats.org/officeDocument/2006/relationships/tags" Target="../tags/tag738.xml"/><Relationship Id="rId43" Type="http://schemas.openxmlformats.org/officeDocument/2006/relationships/tags" Target="../tags/tag746.xml"/><Relationship Id="rId48" Type="http://schemas.openxmlformats.org/officeDocument/2006/relationships/tags" Target="../tags/tag751.xml"/><Relationship Id="rId8" Type="http://schemas.openxmlformats.org/officeDocument/2006/relationships/tags" Target="../tags/tag711.xml"/><Relationship Id="rId51" Type="http://schemas.openxmlformats.org/officeDocument/2006/relationships/tags" Target="../tags/tag754.xml"/><Relationship Id="rId3" Type="http://schemas.openxmlformats.org/officeDocument/2006/relationships/tags" Target="../tags/tag706.xml"/><Relationship Id="rId12" Type="http://schemas.openxmlformats.org/officeDocument/2006/relationships/tags" Target="../tags/tag715.xml"/><Relationship Id="rId17" Type="http://schemas.openxmlformats.org/officeDocument/2006/relationships/tags" Target="../tags/tag720.xml"/><Relationship Id="rId25" Type="http://schemas.openxmlformats.org/officeDocument/2006/relationships/tags" Target="../tags/tag728.xml"/><Relationship Id="rId33" Type="http://schemas.openxmlformats.org/officeDocument/2006/relationships/tags" Target="../tags/tag736.xml"/><Relationship Id="rId38" Type="http://schemas.openxmlformats.org/officeDocument/2006/relationships/tags" Target="../tags/tag741.xml"/><Relationship Id="rId46" Type="http://schemas.openxmlformats.org/officeDocument/2006/relationships/tags" Target="../tags/tag749.xml"/><Relationship Id="rId20" Type="http://schemas.openxmlformats.org/officeDocument/2006/relationships/tags" Target="../tags/tag723.xml"/><Relationship Id="rId41" Type="http://schemas.openxmlformats.org/officeDocument/2006/relationships/tags" Target="../tags/tag744.xml"/><Relationship Id="rId1" Type="http://schemas.openxmlformats.org/officeDocument/2006/relationships/tags" Target="../tags/tag704.xml"/><Relationship Id="rId6" Type="http://schemas.openxmlformats.org/officeDocument/2006/relationships/tags" Target="../tags/tag709.xml"/><Relationship Id="rId15" Type="http://schemas.openxmlformats.org/officeDocument/2006/relationships/tags" Target="../tags/tag718.xml"/><Relationship Id="rId23" Type="http://schemas.openxmlformats.org/officeDocument/2006/relationships/tags" Target="../tags/tag726.xml"/><Relationship Id="rId28" Type="http://schemas.openxmlformats.org/officeDocument/2006/relationships/tags" Target="../tags/tag731.xml"/><Relationship Id="rId36" Type="http://schemas.openxmlformats.org/officeDocument/2006/relationships/tags" Target="../tags/tag739.xml"/><Relationship Id="rId49" Type="http://schemas.openxmlformats.org/officeDocument/2006/relationships/tags" Target="../tags/tag752.xml"/></Relationships>
</file>

<file path=ppt/slides/_rels/slide92.xml.rels><?xml version="1.0" encoding="UTF-8" standalone="yes"?>
<Relationships xmlns="http://schemas.openxmlformats.org/package/2006/relationships"><Relationship Id="rId26" Type="http://schemas.openxmlformats.org/officeDocument/2006/relationships/tags" Target="../tags/tag781.xml"/><Relationship Id="rId21" Type="http://schemas.openxmlformats.org/officeDocument/2006/relationships/tags" Target="../tags/tag776.xml"/><Relationship Id="rId42" Type="http://schemas.openxmlformats.org/officeDocument/2006/relationships/tags" Target="../tags/tag797.xml"/><Relationship Id="rId47" Type="http://schemas.openxmlformats.org/officeDocument/2006/relationships/tags" Target="../tags/tag802.xml"/><Relationship Id="rId63" Type="http://schemas.openxmlformats.org/officeDocument/2006/relationships/tags" Target="../tags/tag818.xml"/><Relationship Id="rId68" Type="http://schemas.openxmlformats.org/officeDocument/2006/relationships/tags" Target="../tags/tag823.xml"/><Relationship Id="rId7" Type="http://schemas.openxmlformats.org/officeDocument/2006/relationships/tags" Target="../tags/tag762.xml"/><Relationship Id="rId71" Type="http://schemas.openxmlformats.org/officeDocument/2006/relationships/tags" Target="../tags/tag826.xml"/><Relationship Id="rId2" Type="http://schemas.openxmlformats.org/officeDocument/2006/relationships/tags" Target="../tags/tag757.xml"/><Relationship Id="rId16" Type="http://schemas.openxmlformats.org/officeDocument/2006/relationships/tags" Target="../tags/tag771.xml"/><Relationship Id="rId29" Type="http://schemas.openxmlformats.org/officeDocument/2006/relationships/tags" Target="../tags/tag784.xml"/><Relationship Id="rId11" Type="http://schemas.openxmlformats.org/officeDocument/2006/relationships/tags" Target="../tags/tag766.xml"/><Relationship Id="rId24" Type="http://schemas.openxmlformats.org/officeDocument/2006/relationships/tags" Target="../tags/tag779.xml"/><Relationship Id="rId32" Type="http://schemas.openxmlformats.org/officeDocument/2006/relationships/tags" Target="../tags/tag787.xml"/><Relationship Id="rId37" Type="http://schemas.openxmlformats.org/officeDocument/2006/relationships/tags" Target="../tags/tag792.xml"/><Relationship Id="rId40" Type="http://schemas.openxmlformats.org/officeDocument/2006/relationships/tags" Target="../tags/tag795.xml"/><Relationship Id="rId45" Type="http://schemas.openxmlformats.org/officeDocument/2006/relationships/tags" Target="../tags/tag800.xml"/><Relationship Id="rId53" Type="http://schemas.openxmlformats.org/officeDocument/2006/relationships/tags" Target="../tags/tag808.xml"/><Relationship Id="rId58" Type="http://schemas.openxmlformats.org/officeDocument/2006/relationships/tags" Target="../tags/tag813.xml"/><Relationship Id="rId66" Type="http://schemas.openxmlformats.org/officeDocument/2006/relationships/tags" Target="../tags/tag821.xml"/><Relationship Id="rId5" Type="http://schemas.openxmlformats.org/officeDocument/2006/relationships/tags" Target="../tags/tag760.xml"/><Relationship Id="rId61" Type="http://schemas.openxmlformats.org/officeDocument/2006/relationships/tags" Target="../tags/tag816.xml"/><Relationship Id="rId19" Type="http://schemas.openxmlformats.org/officeDocument/2006/relationships/tags" Target="../tags/tag774.xml"/><Relationship Id="rId14" Type="http://schemas.openxmlformats.org/officeDocument/2006/relationships/tags" Target="../tags/tag769.xml"/><Relationship Id="rId22" Type="http://schemas.openxmlformats.org/officeDocument/2006/relationships/tags" Target="../tags/tag777.xml"/><Relationship Id="rId27" Type="http://schemas.openxmlformats.org/officeDocument/2006/relationships/tags" Target="../tags/tag782.xml"/><Relationship Id="rId30" Type="http://schemas.openxmlformats.org/officeDocument/2006/relationships/tags" Target="../tags/tag785.xml"/><Relationship Id="rId35" Type="http://schemas.openxmlformats.org/officeDocument/2006/relationships/tags" Target="../tags/tag790.xml"/><Relationship Id="rId43" Type="http://schemas.openxmlformats.org/officeDocument/2006/relationships/tags" Target="../tags/tag798.xml"/><Relationship Id="rId48" Type="http://schemas.openxmlformats.org/officeDocument/2006/relationships/tags" Target="../tags/tag803.xml"/><Relationship Id="rId56" Type="http://schemas.openxmlformats.org/officeDocument/2006/relationships/tags" Target="../tags/tag811.xml"/><Relationship Id="rId64" Type="http://schemas.openxmlformats.org/officeDocument/2006/relationships/tags" Target="../tags/tag819.xml"/><Relationship Id="rId69" Type="http://schemas.openxmlformats.org/officeDocument/2006/relationships/tags" Target="../tags/tag824.xml"/><Relationship Id="rId8" Type="http://schemas.openxmlformats.org/officeDocument/2006/relationships/tags" Target="../tags/tag763.xml"/><Relationship Id="rId51" Type="http://schemas.openxmlformats.org/officeDocument/2006/relationships/tags" Target="../tags/tag806.xml"/><Relationship Id="rId72" Type="http://schemas.openxmlformats.org/officeDocument/2006/relationships/slideLayout" Target="../slideLayouts/slideLayout247.xml"/><Relationship Id="rId3" Type="http://schemas.openxmlformats.org/officeDocument/2006/relationships/tags" Target="../tags/tag758.xml"/><Relationship Id="rId12" Type="http://schemas.openxmlformats.org/officeDocument/2006/relationships/tags" Target="../tags/tag767.xml"/><Relationship Id="rId17" Type="http://schemas.openxmlformats.org/officeDocument/2006/relationships/tags" Target="../tags/tag772.xml"/><Relationship Id="rId25" Type="http://schemas.openxmlformats.org/officeDocument/2006/relationships/tags" Target="../tags/tag780.xml"/><Relationship Id="rId33" Type="http://schemas.openxmlformats.org/officeDocument/2006/relationships/tags" Target="../tags/tag788.xml"/><Relationship Id="rId38" Type="http://schemas.openxmlformats.org/officeDocument/2006/relationships/tags" Target="../tags/tag793.xml"/><Relationship Id="rId46" Type="http://schemas.openxmlformats.org/officeDocument/2006/relationships/tags" Target="../tags/tag801.xml"/><Relationship Id="rId59" Type="http://schemas.openxmlformats.org/officeDocument/2006/relationships/tags" Target="../tags/tag814.xml"/><Relationship Id="rId67" Type="http://schemas.openxmlformats.org/officeDocument/2006/relationships/tags" Target="../tags/tag822.xml"/><Relationship Id="rId20" Type="http://schemas.openxmlformats.org/officeDocument/2006/relationships/tags" Target="../tags/tag775.xml"/><Relationship Id="rId41" Type="http://schemas.openxmlformats.org/officeDocument/2006/relationships/tags" Target="../tags/tag796.xml"/><Relationship Id="rId54" Type="http://schemas.openxmlformats.org/officeDocument/2006/relationships/tags" Target="../tags/tag809.xml"/><Relationship Id="rId62" Type="http://schemas.openxmlformats.org/officeDocument/2006/relationships/tags" Target="../tags/tag817.xml"/><Relationship Id="rId70" Type="http://schemas.openxmlformats.org/officeDocument/2006/relationships/tags" Target="../tags/tag825.xml"/><Relationship Id="rId1" Type="http://schemas.openxmlformats.org/officeDocument/2006/relationships/tags" Target="../tags/tag756.xml"/><Relationship Id="rId6" Type="http://schemas.openxmlformats.org/officeDocument/2006/relationships/tags" Target="../tags/tag761.xml"/><Relationship Id="rId15" Type="http://schemas.openxmlformats.org/officeDocument/2006/relationships/tags" Target="../tags/tag770.xml"/><Relationship Id="rId23" Type="http://schemas.openxmlformats.org/officeDocument/2006/relationships/tags" Target="../tags/tag778.xml"/><Relationship Id="rId28" Type="http://schemas.openxmlformats.org/officeDocument/2006/relationships/tags" Target="../tags/tag783.xml"/><Relationship Id="rId36" Type="http://schemas.openxmlformats.org/officeDocument/2006/relationships/tags" Target="../tags/tag791.xml"/><Relationship Id="rId49" Type="http://schemas.openxmlformats.org/officeDocument/2006/relationships/tags" Target="../tags/tag804.xml"/><Relationship Id="rId57" Type="http://schemas.openxmlformats.org/officeDocument/2006/relationships/tags" Target="../tags/tag812.xml"/><Relationship Id="rId10" Type="http://schemas.openxmlformats.org/officeDocument/2006/relationships/tags" Target="../tags/tag765.xml"/><Relationship Id="rId31" Type="http://schemas.openxmlformats.org/officeDocument/2006/relationships/tags" Target="../tags/tag786.xml"/><Relationship Id="rId44" Type="http://schemas.openxmlformats.org/officeDocument/2006/relationships/tags" Target="../tags/tag799.xml"/><Relationship Id="rId52" Type="http://schemas.openxmlformats.org/officeDocument/2006/relationships/tags" Target="../tags/tag807.xml"/><Relationship Id="rId60" Type="http://schemas.openxmlformats.org/officeDocument/2006/relationships/tags" Target="../tags/tag815.xml"/><Relationship Id="rId65" Type="http://schemas.openxmlformats.org/officeDocument/2006/relationships/tags" Target="../tags/tag820.xml"/><Relationship Id="rId4" Type="http://schemas.openxmlformats.org/officeDocument/2006/relationships/tags" Target="../tags/tag759.xml"/><Relationship Id="rId9" Type="http://schemas.openxmlformats.org/officeDocument/2006/relationships/tags" Target="../tags/tag764.xml"/><Relationship Id="rId13" Type="http://schemas.openxmlformats.org/officeDocument/2006/relationships/tags" Target="../tags/tag768.xml"/><Relationship Id="rId18" Type="http://schemas.openxmlformats.org/officeDocument/2006/relationships/tags" Target="../tags/tag773.xml"/><Relationship Id="rId39" Type="http://schemas.openxmlformats.org/officeDocument/2006/relationships/tags" Target="../tags/tag794.xml"/><Relationship Id="rId34" Type="http://schemas.openxmlformats.org/officeDocument/2006/relationships/tags" Target="../tags/tag789.xml"/><Relationship Id="rId50" Type="http://schemas.openxmlformats.org/officeDocument/2006/relationships/tags" Target="../tags/tag805.xml"/><Relationship Id="rId55" Type="http://schemas.openxmlformats.org/officeDocument/2006/relationships/tags" Target="../tags/tag810.xml"/></Relationships>
</file>

<file path=ppt/slides/_rels/slide93.xml.rels><?xml version="1.0" encoding="UTF-8" standalone="yes"?>
<Relationships xmlns="http://schemas.openxmlformats.org/package/2006/relationships"><Relationship Id="rId26" Type="http://schemas.openxmlformats.org/officeDocument/2006/relationships/tags" Target="../tags/tag852.xml"/><Relationship Id="rId21" Type="http://schemas.openxmlformats.org/officeDocument/2006/relationships/tags" Target="../tags/tag847.xml"/><Relationship Id="rId42" Type="http://schemas.openxmlformats.org/officeDocument/2006/relationships/tags" Target="../tags/tag868.xml"/><Relationship Id="rId47" Type="http://schemas.openxmlformats.org/officeDocument/2006/relationships/tags" Target="../tags/tag873.xml"/><Relationship Id="rId63" Type="http://schemas.openxmlformats.org/officeDocument/2006/relationships/tags" Target="../tags/tag889.xml"/><Relationship Id="rId68" Type="http://schemas.openxmlformats.org/officeDocument/2006/relationships/tags" Target="../tags/tag894.xml"/><Relationship Id="rId7" Type="http://schemas.openxmlformats.org/officeDocument/2006/relationships/tags" Target="../tags/tag833.xml"/><Relationship Id="rId71" Type="http://schemas.openxmlformats.org/officeDocument/2006/relationships/tags" Target="../tags/tag897.xml"/><Relationship Id="rId2" Type="http://schemas.openxmlformats.org/officeDocument/2006/relationships/tags" Target="../tags/tag828.xml"/><Relationship Id="rId16" Type="http://schemas.openxmlformats.org/officeDocument/2006/relationships/tags" Target="../tags/tag842.xml"/><Relationship Id="rId29" Type="http://schemas.openxmlformats.org/officeDocument/2006/relationships/tags" Target="../tags/tag855.xml"/><Relationship Id="rId11" Type="http://schemas.openxmlformats.org/officeDocument/2006/relationships/tags" Target="../tags/tag837.xml"/><Relationship Id="rId24" Type="http://schemas.openxmlformats.org/officeDocument/2006/relationships/tags" Target="../tags/tag850.xml"/><Relationship Id="rId32" Type="http://schemas.openxmlformats.org/officeDocument/2006/relationships/tags" Target="../tags/tag858.xml"/><Relationship Id="rId37" Type="http://schemas.openxmlformats.org/officeDocument/2006/relationships/tags" Target="../tags/tag863.xml"/><Relationship Id="rId40" Type="http://schemas.openxmlformats.org/officeDocument/2006/relationships/tags" Target="../tags/tag866.xml"/><Relationship Id="rId45" Type="http://schemas.openxmlformats.org/officeDocument/2006/relationships/tags" Target="../tags/tag871.xml"/><Relationship Id="rId53" Type="http://schemas.openxmlformats.org/officeDocument/2006/relationships/tags" Target="../tags/tag879.xml"/><Relationship Id="rId58" Type="http://schemas.openxmlformats.org/officeDocument/2006/relationships/tags" Target="../tags/tag884.xml"/><Relationship Id="rId66" Type="http://schemas.openxmlformats.org/officeDocument/2006/relationships/tags" Target="../tags/tag892.xml"/><Relationship Id="rId5" Type="http://schemas.openxmlformats.org/officeDocument/2006/relationships/tags" Target="../tags/tag831.xml"/><Relationship Id="rId61" Type="http://schemas.openxmlformats.org/officeDocument/2006/relationships/tags" Target="../tags/tag887.xml"/><Relationship Id="rId19" Type="http://schemas.openxmlformats.org/officeDocument/2006/relationships/tags" Target="../tags/tag845.xml"/><Relationship Id="rId14" Type="http://schemas.openxmlformats.org/officeDocument/2006/relationships/tags" Target="../tags/tag840.xml"/><Relationship Id="rId22" Type="http://schemas.openxmlformats.org/officeDocument/2006/relationships/tags" Target="../tags/tag848.xml"/><Relationship Id="rId27" Type="http://schemas.openxmlformats.org/officeDocument/2006/relationships/tags" Target="../tags/tag853.xml"/><Relationship Id="rId30" Type="http://schemas.openxmlformats.org/officeDocument/2006/relationships/tags" Target="../tags/tag856.xml"/><Relationship Id="rId35" Type="http://schemas.openxmlformats.org/officeDocument/2006/relationships/tags" Target="../tags/tag861.xml"/><Relationship Id="rId43" Type="http://schemas.openxmlformats.org/officeDocument/2006/relationships/tags" Target="../tags/tag869.xml"/><Relationship Id="rId48" Type="http://schemas.openxmlformats.org/officeDocument/2006/relationships/tags" Target="../tags/tag874.xml"/><Relationship Id="rId56" Type="http://schemas.openxmlformats.org/officeDocument/2006/relationships/tags" Target="../tags/tag882.xml"/><Relationship Id="rId64" Type="http://schemas.openxmlformats.org/officeDocument/2006/relationships/tags" Target="../tags/tag890.xml"/><Relationship Id="rId69" Type="http://schemas.openxmlformats.org/officeDocument/2006/relationships/tags" Target="../tags/tag895.xml"/><Relationship Id="rId8" Type="http://schemas.openxmlformats.org/officeDocument/2006/relationships/tags" Target="../tags/tag834.xml"/><Relationship Id="rId51" Type="http://schemas.openxmlformats.org/officeDocument/2006/relationships/tags" Target="../tags/tag877.xml"/><Relationship Id="rId72" Type="http://schemas.openxmlformats.org/officeDocument/2006/relationships/slideLayout" Target="../slideLayouts/slideLayout250.xml"/><Relationship Id="rId3" Type="http://schemas.openxmlformats.org/officeDocument/2006/relationships/tags" Target="../tags/tag829.xml"/><Relationship Id="rId12" Type="http://schemas.openxmlformats.org/officeDocument/2006/relationships/tags" Target="../tags/tag838.xml"/><Relationship Id="rId17" Type="http://schemas.openxmlformats.org/officeDocument/2006/relationships/tags" Target="../tags/tag843.xml"/><Relationship Id="rId25" Type="http://schemas.openxmlformats.org/officeDocument/2006/relationships/tags" Target="../tags/tag851.xml"/><Relationship Id="rId33" Type="http://schemas.openxmlformats.org/officeDocument/2006/relationships/tags" Target="../tags/tag859.xml"/><Relationship Id="rId38" Type="http://schemas.openxmlformats.org/officeDocument/2006/relationships/tags" Target="../tags/tag864.xml"/><Relationship Id="rId46" Type="http://schemas.openxmlformats.org/officeDocument/2006/relationships/tags" Target="../tags/tag872.xml"/><Relationship Id="rId59" Type="http://schemas.openxmlformats.org/officeDocument/2006/relationships/tags" Target="../tags/tag885.xml"/><Relationship Id="rId67" Type="http://schemas.openxmlformats.org/officeDocument/2006/relationships/tags" Target="../tags/tag893.xml"/><Relationship Id="rId20" Type="http://schemas.openxmlformats.org/officeDocument/2006/relationships/tags" Target="../tags/tag846.xml"/><Relationship Id="rId41" Type="http://schemas.openxmlformats.org/officeDocument/2006/relationships/tags" Target="../tags/tag867.xml"/><Relationship Id="rId54" Type="http://schemas.openxmlformats.org/officeDocument/2006/relationships/tags" Target="../tags/tag880.xml"/><Relationship Id="rId62" Type="http://schemas.openxmlformats.org/officeDocument/2006/relationships/tags" Target="../tags/tag888.xml"/><Relationship Id="rId70" Type="http://schemas.openxmlformats.org/officeDocument/2006/relationships/tags" Target="../tags/tag896.xml"/><Relationship Id="rId1" Type="http://schemas.openxmlformats.org/officeDocument/2006/relationships/tags" Target="../tags/tag827.xml"/><Relationship Id="rId6" Type="http://schemas.openxmlformats.org/officeDocument/2006/relationships/tags" Target="../tags/tag832.xml"/><Relationship Id="rId15" Type="http://schemas.openxmlformats.org/officeDocument/2006/relationships/tags" Target="../tags/tag841.xml"/><Relationship Id="rId23" Type="http://schemas.openxmlformats.org/officeDocument/2006/relationships/tags" Target="../tags/tag849.xml"/><Relationship Id="rId28" Type="http://schemas.openxmlformats.org/officeDocument/2006/relationships/tags" Target="../tags/tag854.xml"/><Relationship Id="rId36" Type="http://schemas.openxmlformats.org/officeDocument/2006/relationships/tags" Target="../tags/tag862.xml"/><Relationship Id="rId49" Type="http://schemas.openxmlformats.org/officeDocument/2006/relationships/tags" Target="../tags/tag875.xml"/><Relationship Id="rId57" Type="http://schemas.openxmlformats.org/officeDocument/2006/relationships/tags" Target="../tags/tag883.xml"/><Relationship Id="rId10" Type="http://schemas.openxmlformats.org/officeDocument/2006/relationships/tags" Target="../tags/tag836.xml"/><Relationship Id="rId31" Type="http://schemas.openxmlformats.org/officeDocument/2006/relationships/tags" Target="../tags/tag857.xml"/><Relationship Id="rId44" Type="http://schemas.openxmlformats.org/officeDocument/2006/relationships/tags" Target="../tags/tag870.xml"/><Relationship Id="rId52" Type="http://schemas.openxmlformats.org/officeDocument/2006/relationships/tags" Target="../tags/tag878.xml"/><Relationship Id="rId60" Type="http://schemas.openxmlformats.org/officeDocument/2006/relationships/tags" Target="../tags/tag886.xml"/><Relationship Id="rId65" Type="http://schemas.openxmlformats.org/officeDocument/2006/relationships/tags" Target="../tags/tag891.xml"/><Relationship Id="rId4" Type="http://schemas.openxmlformats.org/officeDocument/2006/relationships/tags" Target="../tags/tag830.xml"/><Relationship Id="rId9" Type="http://schemas.openxmlformats.org/officeDocument/2006/relationships/tags" Target="../tags/tag835.xml"/><Relationship Id="rId13" Type="http://schemas.openxmlformats.org/officeDocument/2006/relationships/tags" Target="../tags/tag839.xml"/><Relationship Id="rId18" Type="http://schemas.openxmlformats.org/officeDocument/2006/relationships/tags" Target="../tags/tag844.xml"/><Relationship Id="rId39" Type="http://schemas.openxmlformats.org/officeDocument/2006/relationships/tags" Target="../tags/tag865.xml"/><Relationship Id="rId34" Type="http://schemas.openxmlformats.org/officeDocument/2006/relationships/tags" Target="../tags/tag860.xml"/><Relationship Id="rId50" Type="http://schemas.openxmlformats.org/officeDocument/2006/relationships/tags" Target="../tags/tag876.xml"/><Relationship Id="rId55" Type="http://schemas.openxmlformats.org/officeDocument/2006/relationships/tags" Target="../tags/tag881.xml"/></Relationships>
</file>

<file path=ppt/slides/_rels/slide94.xml.rels><?xml version="1.0" encoding="UTF-8" standalone="yes"?>
<Relationships xmlns="http://schemas.openxmlformats.org/package/2006/relationships"><Relationship Id="rId26" Type="http://schemas.openxmlformats.org/officeDocument/2006/relationships/tags" Target="../tags/tag923.xml"/><Relationship Id="rId21" Type="http://schemas.openxmlformats.org/officeDocument/2006/relationships/tags" Target="../tags/tag918.xml"/><Relationship Id="rId42" Type="http://schemas.openxmlformats.org/officeDocument/2006/relationships/tags" Target="../tags/tag939.xml"/><Relationship Id="rId47" Type="http://schemas.openxmlformats.org/officeDocument/2006/relationships/tags" Target="../tags/tag944.xml"/><Relationship Id="rId63" Type="http://schemas.openxmlformats.org/officeDocument/2006/relationships/tags" Target="../tags/tag960.xml"/><Relationship Id="rId68" Type="http://schemas.openxmlformats.org/officeDocument/2006/relationships/tags" Target="../tags/tag965.xml"/><Relationship Id="rId16" Type="http://schemas.openxmlformats.org/officeDocument/2006/relationships/tags" Target="../tags/tag913.xml"/><Relationship Id="rId11" Type="http://schemas.openxmlformats.org/officeDocument/2006/relationships/tags" Target="../tags/tag908.xml"/><Relationship Id="rId24" Type="http://schemas.openxmlformats.org/officeDocument/2006/relationships/tags" Target="../tags/tag921.xml"/><Relationship Id="rId32" Type="http://schemas.openxmlformats.org/officeDocument/2006/relationships/tags" Target="../tags/tag929.xml"/><Relationship Id="rId37" Type="http://schemas.openxmlformats.org/officeDocument/2006/relationships/tags" Target="../tags/tag934.xml"/><Relationship Id="rId40" Type="http://schemas.openxmlformats.org/officeDocument/2006/relationships/tags" Target="../tags/tag937.xml"/><Relationship Id="rId45" Type="http://schemas.openxmlformats.org/officeDocument/2006/relationships/tags" Target="../tags/tag942.xml"/><Relationship Id="rId53" Type="http://schemas.openxmlformats.org/officeDocument/2006/relationships/tags" Target="../tags/tag950.xml"/><Relationship Id="rId58" Type="http://schemas.openxmlformats.org/officeDocument/2006/relationships/tags" Target="../tags/tag955.xml"/><Relationship Id="rId66" Type="http://schemas.openxmlformats.org/officeDocument/2006/relationships/tags" Target="../tags/tag963.xml"/><Relationship Id="rId74" Type="http://schemas.openxmlformats.org/officeDocument/2006/relationships/tags" Target="../tags/tag971.xml"/><Relationship Id="rId5" Type="http://schemas.openxmlformats.org/officeDocument/2006/relationships/tags" Target="../tags/tag902.xml"/><Relationship Id="rId61" Type="http://schemas.openxmlformats.org/officeDocument/2006/relationships/tags" Target="../tags/tag958.xml"/><Relationship Id="rId19" Type="http://schemas.openxmlformats.org/officeDocument/2006/relationships/tags" Target="../tags/tag916.xml"/><Relationship Id="rId14" Type="http://schemas.openxmlformats.org/officeDocument/2006/relationships/tags" Target="../tags/tag911.xml"/><Relationship Id="rId22" Type="http://schemas.openxmlformats.org/officeDocument/2006/relationships/tags" Target="../tags/tag919.xml"/><Relationship Id="rId27" Type="http://schemas.openxmlformats.org/officeDocument/2006/relationships/tags" Target="../tags/tag924.xml"/><Relationship Id="rId30" Type="http://schemas.openxmlformats.org/officeDocument/2006/relationships/tags" Target="../tags/tag927.xml"/><Relationship Id="rId35" Type="http://schemas.openxmlformats.org/officeDocument/2006/relationships/tags" Target="../tags/tag932.xml"/><Relationship Id="rId43" Type="http://schemas.openxmlformats.org/officeDocument/2006/relationships/tags" Target="../tags/tag940.xml"/><Relationship Id="rId48" Type="http://schemas.openxmlformats.org/officeDocument/2006/relationships/tags" Target="../tags/tag945.xml"/><Relationship Id="rId56" Type="http://schemas.openxmlformats.org/officeDocument/2006/relationships/tags" Target="../tags/tag953.xml"/><Relationship Id="rId64" Type="http://schemas.openxmlformats.org/officeDocument/2006/relationships/tags" Target="../tags/tag961.xml"/><Relationship Id="rId69" Type="http://schemas.openxmlformats.org/officeDocument/2006/relationships/tags" Target="../tags/tag966.xml"/><Relationship Id="rId77" Type="http://schemas.openxmlformats.org/officeDocument/2006/relationships/slideLayout" Target="../slideLayouts/slideLayout253.xml"/><Relationship Id="rId8" Type="http://schemas.openxmlformats.org/officeDocument/2006/relationships/tags" Target="../tags/tag905.xml"/><Relationship Id="rId51" Type="http://schemas.openxmlformats.org/officeDocument/2006/relationships/tags" Target="../tags/tag948.xml"/><Relationship Id="rId72" Type="http://schemas.openxmlformats.org/officeDocument/2006/relationships/tags" Target="../tags/tag969.xml"/><Relationship Id="rId3" Type="http://schemas.openxmlformats.org/officeDocument/2006/relationships/tags" Target="../tags/tag900.xml"/><Relationship Id="rId12" Type="http://schemas.openxmlformats.org/officeDocument/2006/relationships/tags" Target="../tags/tag909.xml"/><Relationship Id="rId17" Type="http://schemas.openxmlformats.org/officeDocument/2006/relationships/tags" Target="../tags/tag914.xml"/><Relationship Id="rId25" Type="http://schemas.openxmlformats.org/officeDocument/2006/relationships/tags" Target="../tags/tag922.xml"/><Relationship Id="rId33" Type="http://schemas.openxmlformats.org/officeDocument/2006/relationships/tags" Target="../tags/tag930.xml"/><Relationship Id="rId38" Type="http://schemas.openxmlformats.org/officeDocument/2006/relationships/tags" Target="../tags/tag935.xml"/><Relationship Id="rId46" Type="http://schemas.openxmlformats.org/officeDocument/2006/relationships/tags" Target="../tags/tag943.xml"/><Relationship Id="rId59" Type="http://schemas.openxmlformats.org/officeDocument/2006/relationships/tags" Target="../tags/tag956.xml"/><Relationship Id="rId67" Type="http://schemas.openxmlformats.org/officeDocument/2006/relationships/tags" Target="../tags/tag964.xml"/><Relationship Id="rId20" Type="http://schemas.openxmlformats.org/officeDocument/2006/relationships/tags" Target="../tags/tag917.xml"/><Relationship Id="rId41" Type="http://schemas.openxmlformats.org/officeDocument/2006/relationships/tags" Target="../tags/tag938.xml"/><Relationship Id="rId54" Type="http://schemas.openxmlformats.org/officeDocument/2006/relationships/tags" Target="../tags/tag951.xml"/><Relationship Id="rId62" Type="http://schemas.openxmlformats.org/officeDocument/2006/relationships/tags" Target="../tags/tag959.xml"/><Relationship Id="rId70" Type="http://schemas.openxmlformats.org/officeDocument/2006/relationships/tags" Target="../tags/tag967.xml"/><Relationship Id="rId75" Type="http://schemas.openxmlformats.org/officeDocument/2006/relationships/tags" Target="../tags/tag972.xml"/><Relationship Id="rId1" Type="http://schemas.openxmlformats.org/officeDocument/2006/relationships/tags" Target="../tags/tag898.xml"/><Relationship Id="rId6" Type="http://schemas.openxmlformats.org/officeDocument/2006/relationships/tags" Target="../tags/tag903.xml"/><Relationship Id="rId15" Type="http://schemas.openxmlformats.org/officeDocument/2006/relationships/tags" Target="../tags/tag912.xml"/><Relationship Id="rId23" Type="http://schemas.openxmlformats.org/officeDocument/2006/relationships/tags" Target="../tags/tag920.xml"/><Relationship Id="rId28" Type="http://schemas.openxmlformats.org/officeDocument/2006/relationships/tags" Target="../tags/tag925.xml"/><Relationship Id="rId36" Type="http://schemas.openxmlformats.org/officeDocument/2006/relationships/tags" Target="../tags/tag933.xml"/><Relationship Id="rId49" Type="http://schemas.openxmlformats.org/officeDocument/2006/relationships/tags" Target="../tags/tag946.xml"/><Relationship Id="rId57" Type="http://schemas.openxmlformats.org/officeDocument/2006/relationships/tags" Target="../tags/tag954.xml"/><Relationship Id="rId10" Type="http://schemas.openxmlformats.org/officeDocument/2006/relationships/tags" Target="../tags/tag907.xml"/><Relationship Id="rId31" Type="http://schemas.openxmlformats.org/officeDocument/2006/relationships/tags" Target="../tags/tag928.xml"/><Relationship Id="rId44" Type="http://schemas.openxmlformats.org/officeDocument/2006/relationships/tags" Target="../tags/tag941.xml"/><Relationship Id="rId52" Type="http://schemas.openxmlformats.org/officeDocument/2006/relationships/tags" Target="../tags/tag949.xml"/><Relationship Id="rId60" Type="http://schemas.openxmlformats.org/officeDocument/2006/relationships/tags" Target="../tags/tag957.xml"/><Relationship Id="rId65" Type="http://schemas.openxmlformats.org/officeDocument/2006/relationships/tags" Target="../tags/tag962.xml"/><Relationship Id="rId73" Type="http://schemas.openxmlformats.org/officeDocument/2006/relationships/tags" Target="../tags/tag970.xml"/><Relationship Id="rId78" Type="http://schemas.openxmlformats.org/officeDocument/2006/relationships/notesSlide" Target="../notesSlides/notesSlide3.xml"/><Relationship Id="rId4" Type="http://schemas.openxmlformats.org/officeDocument/2006/relationships/tags" Target="../tags/tag901.xml"/><Relationship Id="rId9" Type="http://schemas.openxmlformats.org/officeDocument/2006/relationships/tags" Target="../tags/tag906.xml"/><Relationship Id="rId13" Type="http://schemas.openxmlformats.org/officeDocument/2006/relationships/tags" Target="../tags/tag910.xml"/><Relationship Id="rId18" Type="http://schemas.openxmlformats.org/officeDocument/2006/relationships/tags" Target="../tags/tag915.xml"/><Relationship Id="rId39" Type="http://schemas.openxmlformats.org/officeDocument/2006/relationships/tags" Target="../tags/tag936.xml"/><Relationship Id="rId34" Type="http://schemas.openxmlformats.org/officeDocument/2006/relationships/tags" Target="../tags/tag931.xml"/><Relationship Id="rId50" Type="http://schemas.openxmlformats.org/officeDocument/2006/relationships/tags" Target="../tags/tag947.xml"/><Relationship Id="rId55" Type="http://schemas.openxmlformats.org/officeDocument/2006/relationships/tags" Target="../tags/tag952.xml"/><Relationship Id="rId76" Type="http://schemas.openxmlformats.org/officeDocument/2006/relationships/tags" Target="../tags/tag973.xml"/><Relationship Id="rId7" Type="http://schemas.openxmlformats.org/officeDocument/2006/relationships/tags" Target="../tags/tag904.xml"/><Relationship Id="rId71" Type="http://schemas.openxmlformats.org/officeDocument/2006/relationships/tags" Target="../tags/tag968.xml"/><Relationship Id="rId2" Type="http://schemas.openxmlformats.org/officeDocument/2006/relationships/tags" Target="../tags/tag899.xml"/><Relationship Id="rId29" Type="http://schemas.openxmlformats.org/officeDocument/2006/relationships/tags" Target="../tags/tag926.xml"/></Relationships>
</file>

<file path=ppt/slides/_rels/slide95.xml.rels><?xml version="1.0" encoding="UTF-8" standalone="yes"?>
<Relationships xmlns="http://schemas.openxmlformats.org/package/2006/relationships"><Relationship Id="rId8" Type="http://schemas.openxmlformats.org/officeDocument/2006/relationships/tags" Target="../tags/tag981.xml"/><Relationship Id="rId13" Type="http://schemas.openxmlformats.org/officeDocument/2006/relationships/image" Target="../media/image9.jpeg"/><Relationship Id="rId3" Type="http://schemas.openxmlformats.org/officeDocument/2006/relationships/tags" Target="../tags/tag976.xml"/><Relationship Id="rId7" Type="http://schemas.openxmlformats.org/officeDocument/2006/relationships/tags" Target="../tags/tag980.xml"/><Relationship Id="rId12" Type="http://schemas.openxmlformats.org/officeDocument/2006/relationships/slideLayout" Target="../slideLayouts/slideLayout256.xml"/><Relationship Id="rId2" Type="http://schemas.openxmlformats.org/officeDocument/2006/relationships/tags" Target="../tags/tag975.xml"/><Relationship Id="rId1" Type="http://schemas.openxmlformats.org/officeDocument/2006/relationships/tags" Target="../tags/tag974.xml"/><Relationship Id="rId6" Type="http://schemas.openxmlformats.org/officeDocument/2006/relationships/tags" Target="../tags/tag979.xml"/><Relationship Id="rId11" Type="http://schemas.openxmlformats.org/officeDocument/2006/relationships/tags" Target="../tags/tag984.xml"/><Relationship Id="rId5" Type="http://schemas.openxmlformats.org/officeDocument/2006/relationships/tags" Target="../tags/tag978.xml"/><Relationship Id="rId10" Type="http://schemas.openxmlformats.org/officeDocument/2006/relationships/tags" Target="../tags/tag983.xml"/><Relationship Id="rId4" Type="http://schemas.openxmlformats.org/officeDocument/2006/relationships/tags" Target="../tags/tag977.xml"/><Relationship Id="rId9" Type="http://schemas.openxmlformats.org/officeDocument/2006/relationships/tags" Target="../tags/tag982.xml"/></Relationships>
</file>

<file path=ppt/slides/_rels/slide96.xml.rels><?xml version="1.0" encoding="UTF-8" standalone="yes"?>
<Relationships xmlns="http://schemas.openxmlformats.org/package/2006/relationships"><Relationship Id="rId13" Type="http://schemas.openxmlformats.org/officeDocument/2006/relationships/tags" Target="../tags/tag997.xml"/><Relationship Id="rId18" Type="http://schemas.openxmlformats.org/officeDocument/2006/relationships/tags" Target="../tags/tag1002.xml"/><Relationship Id="rId26" Type="http://schemas.openxmlformats.org/officeDocument/2006/relationships/tags" Target="../tags/tag1010.xml"/><Relationship Id="rId3" Type="http://schemas.openxmlformats.org/officeDocument/2006/relationships/tags" Target="../tags/tag987.xml"/><Relationship Id="rId21" Type="http://schemas.openxmlformats.org/officeDocument/2006/relationships/tags" Target="../tags/tag1005.xml"/><Relationship Id="rId34" Type="http://schemas.openxmlformats.org/officeDocument/2006/relationships/tags" Target="../tags/tag1018.xml"/><Relationship Id="rId7" Type="http://schemas.openxmlformats.org/officeDocument/2006/relationships/tags" Target="../tags/tag991.xml"/><Relationship Id="rId12" Type="http://schemas.openxmlformats.org/officeDocument/2006/relationships/tags" Target="../tags/tag996.xml"/><Relationship Id="rId17" Type="http://schemas.openxmlformats.org/officeDocument/2006/relationships/tags" Target="../tags/tag1001.xml"/><Relationship Id="rId25" Type="http://schemas.openxmlformats.org/officeDocument/2006/relationships/tags" Target="../tags/tag1009.xml"/><Relationship Id="rId33" Type="http://schemas.openxmlformats.org/officeDocument/2006/relationships/tags" Target="../tags/tag1017.xml"/><Relationship Id="rId2" Type="http://schemas.openxmlformats.org/officeDocument/2006/relationships/tags" Target="../tags/tag986.xml"/><Relationship Id="rId16" Type="http://schemas.openxmlformats.org/officeDocument/2006/relationships/tags" Target="../tags/tag1000.xml"/><Relationship Id="rId20" Type="http://schemas.openxmlformats.org/officeDocument/2006/relationships/tags" Target="../tags/tag1004.xml"/><Relationship Id="rId29" Type="http://schemas.openxmlformats.org/officeDocument/2006/relationships/tags" Target="../tags/tag1013.xml"/><Relationship Id="rId1" Type="http://schemas.openxmlformats.org/officeDocument/2006/relationships/tags" Target="../tags/tag985.xml"/><Relationship Id="rId6" Type="http://schemas.openxmlformats.org/officeDocument/2006/relationships/tags" Target="../tags/tag990.xml"/><Relationship Id="rId11" Type="http://schemas.openxmlformats.org/officeDocument/2006/relationships/tags" Target="../tags/tag995.xml"/><Relationship Id="rId24" Type="http://schemas.openxmlformats.org/officeDocument/2006/relationships/tags" Target="../tags/tag1008.xml"/><Relationship Id="rId32" Type="http://schemas.openxmlformats.org/officeDocument/2006/relationships/tags" Target="../tags/tag1016.xml"/><Relationship Id="rId5" Type="http://schemas.openxmlformats.org/officeDocument/2006/relationships/tags" Target="../tags/tag989.xml"/><Relationship Id="rId15" Type="http://schemas.openxmlformats.org/officeDocument/2006/relationships/tags" Target="../tags/tag999.xml"/><Relationship Id="rId23" Type="http://schemas.openxmlformats.org/officeDocument/2006/relationships/tags" Target="../tags/tag1007.xml"/><Relationship Id="rId28" Type="http://schemas.openxmlformats.org/officeDocument/2006/relationships/tags" Target="../tags/tag1012.xml"/><Relationship Id="rId36" Type="http://schemas.openxmlformats.org/officeDocument/2006/relationships/slideLayout" Target="../slideLayouts/slideLayout259.xml"/><Relationship Id="rId10" Type="http://schemas.openxmlformats.org/officeDocument/2006/relationships/tags" Target="../tags/tag994.xml"/><Relationship Id="rId19" Type="http://schemas.openxmlformats.org/officeDocument/2006/relationships/tags" Target="../tags/tag1003.xml"/><Relationship Id="rId31" Type="http://schemas.openxmlformats.org/officeDocument/2006/relationships/tags" Target="../tags/tag1015.xml"/><Relationship Id="rId4" Type="http://schemas.openxmlformats.org/officeDocument/2006/relationships/tags" Target="../tags/tag988.xml"/><Relationship Id="rId9" Type="http://schemas.openxmlformats.org/officeDocument/2006/relationships/tags" Target="../tags/tag993.xml"/><Relationship Id="rId14" Type="http://schemas.openxmlformats.org/officeDocument/2006/relationships/tags" Target="../tags/tag998.xml"/><Relationship Id="rId22" Type="http://schemas.openxmlformats.org/officeDocument/2006/relationships/tags" Target="../tags/tag1006.xml"/><Relationship Id="rId27" Type="http://schemas.openxmlformats.org/officeDocument/2006/relationships/tags" Target="../tags/tag1011.xml"/><Relationship Id="rId30" Type="http://schemas.openxmlformats.org/officeDocument/2006/relationships/tags" Target="../tags/tag1014.xml"/><Relationship Id="rId35" Type="http://schemas.openxmlformats.org/officeDocument/2006/relationships/tags" Target="../tags/tag1019.xml"/><Relationship Id="rId8" Type="http://schemas.openxmlformats.org/officeDocument/2006/relationships/tags" Target="../tags/tag992.xml"/></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jpeg"/><Relationship Id="rId1" Type="http://schemas.openxmlformats.org/officeDocument/2006/relationships/slideLayout" Target="../slideLayouts/slideLayout26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2619" y="6382637"/>
            <a:ext cx="12204000" cy="0"/>
          </a:xfrm>
          <a:prstGeom prst="line">
            <a:avLst/>
          </a:prstGeom>
          <a:noFill/>
          <a:ln w="66675" cap="flat" cmpd="sng" algn="ctr">
            <a:solidFill>
              <a:schemeClr val="accent1"/>
            </a:solidFill>
            <a:prstDash val="solid"/>
            <a:miter lim="800000"/>
          </a:ln>
          <a:effectLst/>
        </p:spPr>
      </p:cxnSp>
      <p:cxnSp>
        <p:nvCxnSpPr>
          <p:cNvPr id="5" name="直接连接符 4"/>
          <p:cNvCxnSpPr/>
          <p:nvPr>
            <p:custDataLst>
              <p:tags r:id="rId2"/>
            </p:custDataLst>
          </p:nvPr>
        </p:nvCxnSpPr>
        <p:spPr>
          <a:xfrm>
            <a:off x="2619" y="6666062"/>
            <a:ext cx="12204000" cy="0"/>
          </a:xfrm>
          <a:prstGeom prst="line">
            <a:avLst/>
          </a:prstGeom>
          <a:noFill/>
          <a:ln w="66675" cap="flat" cmpd="sng" algn="ctr">
            <a:solidFill>
              <a:schemeClr val="accent1"/>
            </a:solidFill>
            <a:prstDash val="solid"/>
            <a:miter lim="800000"/>
          </a:ln>
          <a:effectLst/>
        </p:spPr>
      </p:cxnSp>
      <p:cxnSp>
        <p:nvCxnSpPr>
          <p:cNvPr id="6" name="直接连接符 5"/>
          <p:cNvCxnSpPr/>
          <p:nvPr>
            <p:custDataLst>
              <p:tags r:id="rId3"/>
            </p:custDataLst>
          </p:nvPr>
        </p:nvCxnSpPr>
        <p:spPr>
          <a:xfrm>
            <a:off x="2619" y="6099212"/>
            <a:ext cx="12204000" cy="0"/>
          </a:xfrm>
          <a:prstGeom prst="line">
            <a:avLst/>
          </a:prstGeom>
          <a:noFill/>
          <a:ln w="66675" cap="flat" cmpd="sng" algn="ctr">
            <a:solidFill>
              <a:schemeClr val="accent1"/>
            </a:solidFill>
            <a:prstDash val="solid"/>
            <a:miter lim="800000"/>
          </a:ln>
          <a:effectLst/>
        </p:spPr>
      </p:cxnSp>
      <p:cxnSp>
        <p:nvCxnSpPr>
          <p:cNvPr id="7" name="直接连接符 6"/>
          <p:cNvCxnSpPr/>
          <p:nvPr>
            <p:custDataLst>
              <p:tags r:id="rId4"/>
            </p:custDataLst>
          </p:nvPr>
        </p:nvCxnSpPr>
        <p:spPr>
          <a:xfrm>
            <a:off x="7997" y="5815787"/>
            <a:ext cx="12204000" cy="0"/>
          </a:xfrm>
          <a:prstGeom prst="line">
            <a:avLst/>
          </a:prstGeom>
          <a:noFill/>
          <a:ln w="66675" cap="flat" cmpd="sng" algn="ctr">
            <a:solidFill>
              <a:schemeClr val="accent1"/>
            </a:solidFill>
            <a:prstDash val="solid"/>
            <a:miter lim="800000"/>
          </a:ln>
          <a:effectLst/>
        </p:spPr>
      </p:cxnSp>
      <p:sp>
        <p:nvSpPr>
          <p:cNvPr id="8" name="矩形 7"/>
          <p:cNvSpPr/>
          <p:nvPr>
            <p:custDataLst>
              <p:tags r:id="rId5"/>
            </p:custDataLst>
          </p:nvPr>
        </p:nvSpPr>
        <p:spPr>
          <a:xfrm>
            <a:off x="0" y="-2435"/>
            <a:ext cx="12192000" cy="5628586"/>
          </a:xfrm>
          <a:prstGeom prst="rect">
            <a:avLst/>
          </a:prstGeom>
          <a:solidFill>
            <a:schemeClr val="accent1"/>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0" name="图片 9"/>
          <p:cNvPicPr>
            <a:picLocks noChangeAspect="1"/>
          </p:cNvPicPr>
          <p:nvPr/>
        </p:nvPicPr>
        <p:blipFill rotWithShape="1">
          <a:blip r:embed="rId7">
            <a:extLst>
              <a:ext uri="{BEBA8EAE-BF5A-486C-A8C5-ECC9F3942E4B}">
                <a14:imgProps xmlns:a14="http://schemas.microsoft.com/office/drawing/2010/main">
                  <a14:imgLayer r:embed="rId8">
                    <a14:imgEffect>
                      <a14:backgroundRemoval t="44252" b="91606" l="47512" r="90877">
                        <a14:foregroundMark x1="52666" y1="72810" x2="52666" y2="72810"/>
                        <a14:foregroundMark x1="73697" y1="84763" x2="73697" y2="84763"/>
                        <a14:foregroundMark x1="87915" y1="75912" x2="87915" y2="75912"/>
                        <a14:foregroundMark x1="87618" y1="79106" x2="87618" y2="79106"/>
                        <a14:foregroundMark x1="88922" y1="79380" x2="88922" y2="79380"/>
                        <a14:backgroundMark x1="56220" y1="63686" x2="56220" y2="63686"/>
                        <a14:backgroundMark x1="57050" y1="68431" x2="57050" y2="68431"/>
                        <a14:backgroundMark x1="86552" y1="68066" x2="86552" y2="68066"/>
                      </a14:backgroundRemoval>
                    </a14:imgEffect>
                  </a14:imgLayer>
                </a14:imgProps>
              </a:ext>
              <a:ext uri="{28A0092B-C50C-407E-A947-70E740481C1C}">
                <a14:useLocalDpi xmlns:a14="http://schemas.microsoft.com/office/drawing/2010/main" val="0"/>
              </a:ext>
            </a:extLst>
          </a:blip>
          <a:srcRect l="47108" t="44162" r="8087" b="6249"/>
          <a:stretch>
            <a:fillRect/>
          </a:stretch>
        </p:blipFill>
        <p:spPr>
          <a:xfrm>
            <a:off x="7409094" y="3837289"/>
            <a:ext cx="4186990" cy="3008759"/>
          </a:xfrm>
          <a:prstGeom prst="rect">
            <a:avLst/>
          </a:prstGeom>
        </p:spPr>
      </p:pic>
      <p:sp>
        <p:nvSpPr>
          <p:cNvPr id="11" name="文本框 10"/>
          <p:cNvSpPr txBox="1"/>
          <p:nvPr/>
        </p:nvSpPr>
        <p:spPr>
          <a:xfrm>
            <a:off x="3968584" y="4327370"/>
            <a:ext cx="5223760" cy="681990"/>
          </a:xfrm>
          <a:prstGeom prst="rect">
            <a:avLst/>
          </a:prstGeom>
          <a:noFill/>
        </p:spPr>
        <p:txBody>
          <a:bodyPr wrap="square" rtlCol="0">
            <a:spAutoFit/>
          </a:bodyPr>
          <a:lstStyle/>
          <a:p>
            <a:pPr algn="ctr" defTabSz="457200" fontAlgn="auto">
              <a:spcBef>
                <a:spcPts val="0"/>
              </a:spcBef>
              <a:spcAft>
                <a:spcPts val="0"/>
              </a:spcAft>
            </a:pPr>
            <a:r>
              <a:rPr lang="zh-CN" altLang="en-US" sz="4800" b="0" dirty="0">
                <a:ln w="19050">
                  <a:solidFill>
                    <a:srgbClr val="FFFFFF"/>
                  </a:solidFill>
                </a:ln>
                <a:solidFill>
                  <a:schemeClr val="lt1"/>
                </a:solidFill>
                <a:latin typeface="微软雅黑" panose="020B0503020204020204" pitchFamily="34" charset="-122"/>
                <a:ea typeface="微软雅黑" panose="020B0503020204020204" pitchFamily="34" charset="-122"/>
              </a:rPr>
              <a:t>第</a:t>
            </a:r>
            <a:r>
              <a:rPr lang="en-US" altLang="zh-CN" sz="4800" b="0" dirty="0">
                <a:ln w="19050">
                  <a:solidFill>
                    <a:srgbClr val="FFFFFF"/>
                  </a:solidFill>
                </a:ln>
                <a:solidFill>
                  <a:schemeClr val="lt1"/>
                </a:solidFill>
                <a:latin typeface="微软雅黑" panose="020B0503020204020204" pitchFamily="34" charset="-122"/>
                <a:ea typeface="微软雅黑" panose="020B0503020204020204" pitchFamily="34" charset="-122"/>
              </a:rPr>
              <a:t>4</a:t>
            </a:r>
            <a:r>
              <a:rPr lang="zh-CN" altLang="en-US" sz="4800" b="0" dirty="0">
                <a:ln w="19050">
                  <a:solidFill>
                    <a:srgbClr val="FFFFFF"/>
                  </a:solidFill>
                </a:ln>
                <a:solidFill>
                  <a:schemeClr val="lt1"/>
                </a:solidFill>
                <a:latin typeface="微软雅黑" panose="020B0503020204020204" pitchFamily="34" charset="-122"/>
                <a:ea typeface="微软雅黑" panose="020B0503020204020204" pitchFamily="34" charset="-122"/>
              </a:rPr>
              <a:t>章  串和数组</a:t>
            </a:r>
          </a:p>
        </p:txBody>
      </p:sp>
      <p:pic>
        <p:nvPicPr>
          <p:cNvPr id="15" name="图片 14"/>
          <p:cNvPicPr>
            <a:picLocks noChangeAspect="1"/>
          </p:cNvPicPr>
          <p:nvPr/>
        </p:nvPicPr>
        <p:blipFill rotWithShape="1">
          <a:blip r:embed="rId9">
            <a:clrChange>
              <a:clrFrom>
                <a:srgbClr val="C0262E"/>
              </a:clrFrom>
              <a:clrTo>
                <a:srgbClr val="C0262E">
                  <a:alpha val="0"/>
                </a:srgbClr>
              </a:clrTo>
            </a:clrChange>
            <a:extLst>
              <a:ext uri="{28A0092B-C50C-407E-A947-70E740481C1C}">
                <a14:useLocalDpi xmlns:a14="http://schemas.microsoft.com/office/drawing/2010/main" val="0"/>
              </a:ext>
            </a:extLst>
          </a:blip>
          <a:srcRect l="18499" b="25539"/>
          <a:stretch/>
        </p:blipFill>
        <p:spPr>
          <a:xfrm>
            <a:off x="2885562" y="886846"/>
            <a:ext cx="6647195" cy="228373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250"/>
                                        <p:tgtEl>
                                          <p:spTgt spid="15"/>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33"/>
          <p:cNvGrpSpPr/>
          <p:nvPr/>
        </p:nvGrpSpPr>
        <p:grpSpPr>
          <a:xfrm>
            <a:off x="3359696" y="2852936"/>
            <a:ext cx="7039025" cy="1785950"/>
            <a:chOff x="500034" y="2786058"/>
            <a:chExt cx="7039025" cy="1785950"/>
          </a:xfrm>
        </p:grpSpPr>
        <p:sp>
          <p:nvSpPr>
            <p:cNvPr id="25" name="TextBox 24"/>
            <p:cNvSpPr txBox="1"/>
            <p:nvPr>
              <p:custDataLst>
                <p:tags r:id="rId4"/>
              </p:custDataLst>
            </p:nvPr>
          </p:nvSpPr>
          <p:spPr>
            <a:xfrm>
              <a:off x="2824151" y="2786058"/>
              <a:ext cx="1143008"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en-US" sz="2000">
                  <a:solidFill>
                    <a:srgbClr val="FFFFFF"/>
                  </a:solidFill>
                  <a:latin typeface="微软雅黑" panose="020B0503020204020204" pitchFamily="34" charset="-122"/>
                  <a:ea typeface="微软雅黑" panose="020B0503020204020204" pitchFamily="34" charset="-122"/>
                </a:rPr>
                <a:t>线性表</a:t>
              </a:r>
            </a:p>
          </p:txBody>
        </p:sp>
        <p:sp>
          <p:nvSpPr>
            <p:cNvPr id="26" name="流程图: 卡片 25"/>
            <p:cNvSpPr/>
            <p:nvPr>
              <p:custDataLst>
                <p:tags r:id="rId5"/>
              </p:custDataLst>
            </p:nvPr>
          </p:nvSpPr>
          <p:spPr>
            <a:xfrm>
              <a:off x="2214546" y="4000504"/>
              <a:ext cx="1000132" cy="571504"/>
            </a:xfrm>
            <a:prstGeom prst="flowChartPunchedCard">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bIns="108000" rtlCol="0" anchor="ctr"/>
            <a:lstStyle/>
            <a:p>
              <a:pPr algn="ctr">
                <a:lnSpc>
                  <a:spcPct val="100000"/>
                </a:lnSpc>
              </a:pPr>
              <a:r>
                <a:rPr lang="zh-CN" altLang="en-US" sz="2000" dirty="0">
                  <a:solidFill>
                    <a:srgbClr val="FFFFFF"/>
                  </a:solidFill>
                  <a:latin typeface="微软雅黑" panose="020B0503020204020204" pitchFamily="34" charset="-122"/>
                  <a:ea typeface="微软雅黑" panose="020B0503020204020204" pitchFamily="34" charset="-122"/>
                </a:rPr>
                <a:t>顺序表</a:t>
              </a:r>
            </a:p>
          </p:txBody>
        </p:sp>
        <p:sp>
          <p:nvSpPr>
            <p:cNvPr id="27" name="流程图: 卡片 26"/>
            <p:cNvSpPr/>
            <p:nvPr>
              <p:custDataLst>
                <p:tags r:id="rId6"/>
              </p:custDataLst>
            </p:nvPr>
          </p:nvSpPr>
          <p:spPr>
            <a:xfrm>
              <a:off x="3681407" y="4000504"/>
              <a:ext cx="1000132" cy="571504"/>
            </a:xfrm>
            <a:prstGeom prst="flowChartPunchedCard">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bIns="108000" rtlCol="0" anchor="ctr"/>
            <a:lstStyle/>
            <a:p>
              <a:pPr algn="ctr">
                <a:lnSpc>
                  <a:spcPct val="100000"/>
                </a:lnSpc>
              </a:pPr>
              <a:r>
                <a:rPr lang="zh-CN" altLang="en-US" sz="2000">
                  <a:solidFill>
                    <a:srgbClr val="FFFFFF"/>
                  </a:solidFill>
                  <a:latin typeface="微软雅黑" panose="020B0503020204020204" pitchFamily="34" charset="-122"/>
                  <a:ea typeface="微软雅黑" panose="020B0503020204020204" pitchFamily="34" charset="-122"/>
                </a:rPr>
                <a:t>链表</a:t>
              </a:r>
            </a:p>
          </p:txBody>
        </p:sp>
        <p:cxnSp>
          <p:nvCxnSpPr>
            <p:cNvPr id="28" name="直接箭头连接符 27"/>
            <p:cNvCxnSpPr>
              <a:endCxn id="26" idx="0"/>
            </p:cNvCxnSpPr>
            <p:nvPr>
              <p:custDataLst>
                <p:tags r:id="rId7"/>
              </p:custDataLst>
            </p:nvPr>
          </p:nvCxnSpPr>
          <p:spPr>
            <a:xfrm rot="5400000">
              <a:off x="2593168" y="3393281"/>
              <a:ext cx="728668" cy="485779"/>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a:endCxn id="27" idx="0"/>
            </p:cNvCxnSpPr>
            <p:nvPr>
              <p:custDataLst>
                <p:tags r:id="rId8"/>
              </p:custDataLst>
            </p:nvPr>
          </p:nvCxnSpPr>
          <p:spPr>
            <a:xfrm rot="16200000" flipH="1">
              <a:off x="3555200" y="3374231"/>
              <a:ext cx="752480" cy="50006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custDataLst>
                <p:tags r:id="rId9"/>
              </p:custDataLst>
            </p:nvPr>
          </p:nvSpPr>
          <p:spPr>
            <a:xfrm>
              <a:off x="5681671" y="2786058"/>
              <a:ext cx="1143008"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en-US" sz="2000">
                  <a:solidFill>
                    <a:srgbClr val="FFFFFF"/>
                  </a:solidFill>
                  <a:latin typeface="微软雅黑" panose="020B0503020204020204" pitchFamily="34" charset="-122"/>
                  <a:ea typeface="微软雅黑" panose="020B0503020204020204" pitchFamily="34" charset="-122"/>
                </a:rPr>
                <a:t>串</a:t>
              </a:r>
            </a:p>
          </p:txBody>
        </p:sp>
        <p:sp>
          <p:nvSpPr>
            <p:cNvPr id="31" name="流程图: 卡片 30"/>
            <p:cNvSpPr/>
            <p:nvPr>
              <p:custDataLst>
                <p:tags r:id="rId10"/>
              </p:custDataLst>
            </p:nvPr>
          </p:nvSpPr>
          <p:spPr>
            <a:xfrm>
              <a:off x="5072066" y="4000504"/>
              <a:ext cx="1000132" cy="571504"/>
            </a:xfrm>
            <a:prstGeom prst="flowChartPunchedCard">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bIns="108000" rtlCol="0" anchor="ctr"/>
            <a:lstStyle/>
            <a:p>
              <a:pPr algn="ct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rPr>
                <a:t>顺序串</a:t>
              </a:r>
            </a:p>
          </p:txBody>
        </p:sp>
        <p:sp>
          <p:nvSpPr>
            <p:cNvPr id="32" name="流程图: 卡片 31"/>
            <p:cNvSpPr/>
            <p:nvPr>
              <p:custDataLst>
                <p:tags r:id="rId11"/>
              </p:custDataLst>
            </p:nvPr>
          </p:nvSpPr>
          <p:spPr>
            <a:xfrm>
              <a:off x="6538927" y="4000504"/>
              <a:ext cx="1000132" cy="571504"/>
            </a:xfrm>
            <a:prstGeom prst="flowChartPunchedCard">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bIns="108000" rtlCol="0" anchor="ctr"/>
            <a:lstStyle/>
            <a:p>
              <a:pPr algn="ctr">
                <a:lnSpc>
                  <a:spcPct val="100000"/>
                </a:lnSpc>
              </a:pPr>
              <a:r>
                <a:rPr lang="zh-CN" altLang="en-US" sz="2000">
                  <a:solidFill>
                    <a:srgbClr val="FFFFFF"/>
                  </a:solidFill>
                  <a:latin typeface="微软雅黑" panose="020B0503020204020204" pitchFamily="34" charset="-122"/>
                  <a:ea typeface="微软雅黑" panose="020B0503020204020204" pitchFamily="34" charset="-122"/>
                </a:rPr>
                <a:t>链串</a:t>
              </a:r>
            </a:p>
          </p:txBody>
        </p:sp>
        <p:cxnSp>
          <p:nvCxnSpPr>
            <p:cNvPr id="33" name="直接箭头连接符 32"/>
            <p:cNvCxnSpPr>
              <a:endCxn id="31" idx="0"/>
            </p:cNvCxnSpPr>
            <p:nvPr>
              <p:custDataLst>
                <p:tags r:id="rId12"/>
              </p:custDataLst>
            </p:nvPr>
          </p:nvCxnSpPr>
          <p:spPr>
            <a:xfrm rot="5400000">
              <a:off x="5450688" y="3393281"/>
              <a:ext cx="728668" cy="485779"/>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34" name="直接箭头连接符 33"/>
            <p:cNvCxnSpPr>
              <a:endCxn id="32" idx="0"/>
            </p:cNvCxnSpPr>
            <p:nvPr>
              <p:custDataLst>
                <p:tags r:id="rId13"/>
              </p:custDataLst>
            </p:nvPr>
          </p:nvCxnSpPr>
          <p:spPr>
            <a:xfrm rot="16200000" flipH="1">
              <a:off x="6412720" y="3374231"/>
              <a:ext cx="752480" cy="50006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500034" y="2786058"/>
              <a:ext cx="1285884" cy="398780"/>
            </a:xfrm>
            <a:prstGeom prst="rect">
              <a:avLst/>
            </a:prstGeom>
            <a:noFill/>
          </p:spPr>
          <p:txBody>
            <a:bodyPr wrap="square" rtlCol="0">
              <a:spAutoFit/>
            </a:bodyPr>
            <a:lstStyle/>
            <a:p>
              <a:pPr algn="l">
                <a:lnSpc>
                  <a:spcPct val="100000"/>
                </a:lnSpc>
                <a:spcBef>
                  <a:spcPts val="0"/>
                </a:spcBef>
              </a:pPr>
              <a:r>
                <a:rPr lang="zh-CN" altLang="en-US" sz="2000" dirty="0">
                  <a:solidFill>
                    <a:srgbClr val="000000"/>
                  </a:solidFill>
                  <a:latin typeface="微软雅黑" panose="020B0503020204020204" pitchFamily="34" charset="-122"/>
                  <a:ea typeface="微软雅黑" panose="020B0503020204020204" pitchFamily="34" charset="-122"/>
                </a:rPr>
                <a:t>逻辑结构</a:t>
              </a:r>
            </a:p>
          </p:txBody>
        </p:sp>
        <p:sp>
          <p:nvSpPr>
            <p:cNvPr id="36" name="TextBox 35"/>
            <p:cNvSpPr txBox="1"/>
            <p:nvPr/>
          </p:nvSpPr>
          <p:spPr>
            <a:xfrm>
              <a:off x="500034" y="4143380"/>
              <a:ext cx="1285884" cy="398780"/>
            </a:xfrm>
            <a:prstGeom prst="rect">
              <a:avLst/>
            </a:prstGeom>
            <a:noFill/>
          </p:spPr>
          <p:txBody>
            <a:bodyPr wrap="square" rtlCol="0">
              <a:spAutoFit/>
            </a:bodyPr>
            <a:lstStyle/>
            <a:p>
              <a:pPr algn="l">
                <a:lnSpc>
                  <a:spcPct val="100000"/>
                </a:lnSpc>
                <a:spcBef>
                  <a:spcPts val="0"/>
                </a:spcBef>
              </a:pPr>
              <a:r>
                <a:rPr lang="zh-CN" altLang="en-US" sz="2000">
                  <a:solidFill>
                    <a:srgbClr val="000000"/>
                  </a:solidFill>
                  <a:latin typeface="微软雅黑" panose="020B0503020204020204" pitchFamily="34" charset="-122"/>
                  <a:ea typeface="微软雅黑" panose="020B0503020204020204" pitchFamily="34" charset="-122"/>
                </a:rPr>
                <a:t>存储结构</a:t>
              </a:r>
            </a:p>
          </p:txBody>
        </p:sp>
        <p:cxnSp>
          <p:nvCxnSpPr>
            <p:cNvPr id="37" name="直接箭头连接符 36"/>
            <p:cNvCxnSpPr>
              <a:stCxn id="35" idx="2"/>
            </p:cNvCxnSpPr>
            <p:nvPr>
              <p:custDataLst>
                <p:tags r:id="rId14"/>
              </p:custDataLst>
            </p:nvPr>
          </p:nvCxnSpPr>
          <p:spPr>
            <a:xfrm rot="5400000">
              <a:off x="699930" y="3627785"/>
              <a:ext cx="886568" cy="79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1142976" y="3429000"/>
              <a:ext cx="785818" cy="398780"/>
            </a:xfrm>
            <a:prstGeom prst="rect">
              <a:avLst/>
            </a:prstGeom>
            <a:noFill/>
          </p:spPr>
          <p:txBody>
            <a:bodyPr wrap="square" rtlCol="0">
              <a:spAutoFit/>
            </a:bodyPr>
            <a:lstStyle/>
            <a:p>
              <a:pPr algn="l">
                <a:lnSpc>
                  <a:spcPct val="100000"/>
                </a:lnSpc>
                <a:spcBef>
                  <a:spcPts val="0"/>
                </a:spcBef>
              </a:pPr>
              <a:r>
                <a:rPr lang="zh-CN" altLang="en-US" sz="2000" dirty="0">
                  <a:solidFill>
                    <a:srgbClr val="000000"/>
                  </a:solidFill>
                  <a:latin typeface="微软雅黑" panose="020B0503020204020204" pitchFamily="34" charset="-122"/>
                  <a:ea typeface="微软雅黑" panose="020B0503020204020204" pitchFamily="34" charset="-122"/>
                </a:rPr>
                <a:t>映射</a:t>
              </a:r>
            </a:p>
          </p:txBody>
        </p:sp>
        <p:sp>
          <p:nvSpPr>
            <p:cNvPr id="39" name="TextBox 38"/>
            <p:cNvSpPr txBox="1"/>
            <p:nvPr/>
          </p:nvSpPr>
          <p:spPr>
            <a:xfrm rot="5400000">
              <a:off x="4624789" y="2807989"/>
              <a:ext cx="428628" cy="475615"/>
            </a:xfrm>
            <a:prstGeom prst="rect">
              <a:avLst/>
            </a:prstGeom>
            <a:noFill/>
          </p:spPr>
          <p:txBody>
            <a:bodyPr wrap="square" rtlCol="0">
              <a:spAutoFit/>
            </a:bodyPr>
            <a:lstStyle/>
            <a:p>
              <a:pPr algn="l">
                <a:lnSpc>
                  <a:spcPts val="3000"/>
                </a:lnSpc>
                <a:spcBef>
                  <a:spcPts val="0"/>
                </a:spcBef>
              </a:pPr>
              <a:r>
                <a:rPr lang="zh-CN" altLang="en-US" sz="2000" dirty="0">
                  <a:solidFill>
                    <a:srgbClr val="000000"/>
                  </a:solidFill>
                  <a:latin typeface="微软雅黑" panose="020B0503020204020204" pitchFamily="34" charset="-122"/>
                  <a:ea typeface="微软雅黑" panose="020B0503020204020204" pitchFamily="34" charset="-122"/>
                </a:rPr>
                <a:t>∩</a:t>
              </a:r>
            </a:p>
          </p:txBody>
        </p:sp>
      </p:grpSp>
      <p:sp>
        <p:nvSpPr>
          <p:cNvPr id="40" name="燕尾形 39"/>
          <p:cNvSpPr/>
          <p:nvPr>
            <p:custDataLst>
              <p:tags r:id="rId1"/>
            </p:custDataLst>
          </p:nvPr>
        </p:nvSpPr>
        <p:spPr bwMode="auto">
          <a:xfrm rot="16200000">
            <a:off x="8067955" y="5036925"/>
            <a:ext cx="714380" cy="357190"/>
          </a:xfrm>
          <a:prstGeom prst="chevron">
            <a:avLst/>
          </a:prstGeom>
          <a:gradFill>
            <a:gsLst>
              <a:gs pos="0">
                <a:schemeClr val="dk1">
                  <a:shade val="51000"/>
                  <a:satMod val="130000"/>
                </a:schemeClr>
              </a:gs>
              <a:gs pos="80000">
                <a:schemeClr val="dk1">
                  <a:shade val="93000"/>
                  <a:satMod val="130000"/>
                </a:schemeClr>
              </a:gs>
              <a:gs pos="100000">
                <a:schemeClr val="dk1">
                  <a:shade val="94000"/>
                  <a:satMod val="135000"/>
                </a:schemeClr>
              </a:gs>
              <a:gs pos="0">
                <a:srgbClr val="000000"/>
              </a:gs>
              <a:gs pos="80000">
                <a:srgbClr val="000000"/>
              </a:gs>
              <a:gs pos="100000">
                <a:srgbClr val="000000"/>
              </a:gs>
            </a:gsLst>
            <a:lin ang="16200000" scaled="0"/>
          </a:gradFill>
          <a:ln>
            <a:solidFill>
              <a:schemeClr val="dk1">
                <a:shade val="95000"/>
                <a:satMod val="105000"/>
              </a:schemeClr>
            </a:solidFill>
            <a:tailEnd type="arrow" w="sm" len="sm"/>
          </a:ln>
        </p:spPr>
        <p:style>
          <a:lnRef idx="1">
            <a:schemeClr val="dk1"/>
          </a:lnRef>
          <a:fillRef idx="3">
            <a:schemeClr val="dk1"/>
          </a:fillRef>
          <a:effectRef idx="2">
            <a:schemeClr val="dk1"/>
          </a:effectRef>
          <a:fontRef idx="minor">
            <a:schemeClr val="lt1"/>
          </a:fontRef>
        </p:style>
        <p:txBody>
          <a:bodyPr vert="horz" wrap="square" lIns="91440" tIns="45720" rIns="91440" bIns="45720" numCol="1" rtlCol="0" anchor="t" anchorCtr="0" compatLnSpc="1"/>
          <a:lstStyle/>
          <a:p>
            <a:pPr algn="ctr"/>
            <a:endParaRPr lang="zh-CN" altLang="en-US" sz="2000">
              <a:solidFill>
                <a:srgbClr val="0000FF"/>
              </a:solidFill>
              <a:latin typeface="Consolas" panose="020B0609020204030204" pitchFamily="49" charset="0"/>
              <a:cs typeface="Consolas" panose="020B0609020204030204" pitchFamily="49" charset="0"/>
            </a:endParaRPr>
          </a:p>
        </p:txBody>
      </p:sp>
      <p:sp>
        <p:nvSpPr>
          <p:cNvPr id="22" name="TextBox 21"/>
          <p:cNvSpPr txBox="1"/>
          <p:nvPr/>
        </p:nvSpPr>
        <p:spPr>
          <a:xfrm>
            <a:off x="985801" y="188640"/>
            <a:ext cx="3429024"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a:solidFill>
                  <a:schemeClr val="accent1"/>
                </a:solidFill>
                <a:latin typeface="微软雅黑" panose="020B0503020204020204" pitchFamily="34" charset="-122"/>
                <a:ea typeface="微软雅黑" panose="020B0503020204020204" pitchFamily="34" charset="-122"/>
              </a:rPr>
              <a:t>4.1.2 </a:t>
            </a:r>
            <a:r>
              <a:rPr lang="zh-CN" altLang="zh-CN">
                <a:solidFill>
                  <a:schemeClr val="accent1"/>
                </a:solidFill>
                <a:latin typeface="微软雅黑" panose="020B0503020204020204" pitchFamily="34" charset="-122"/>
                <a:ea typeface="微软雅黑" panose="020B0503020204020204" pitchFamily="34" charset="-122"/>
              </a:rPr>
              <a:t>串</a:t>
            </a:r>
            <a:r>
              <a:rPr lang="zh-CN" altLang="en-US">
                <a:solidFill>
                  <a:schemeClr val="accent1"/>
                </a:solidFill>
                <a:latin typeface="微软雅黑" panose="020B0503020204020204" pitchFamily="34" charset="-122"/>
                <a:ea typeface="微软雅黑" panose="020B0503020204020204" pitchFamily="34" charset="-122"/>
              </a:rPr>
              <a:t>的存储结构</a:t>
            </a:r>
          </a:p>
        </p:txBody>
      </p:sp>
      <p:sp>
        <p:nvSpPr>
          <p:cNvPr id="42" name="灯片编号占位符 41"/>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10</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1511500" y="1411568"/>
            <a:ext cx="2622235" cy="517274"/>
            <a:chOff x="1396240" y="2304669"/>
            <a:chExt cx="2107000" cy="480002"/>
          </a:xfrm>
        </p:grpSpPr>
        <p:sp>
          <p:nvSpPr>
            <p:cNvPr id="3" name="矩形: 圆角 2"/>
            <p:cNvSpPr/>
            <p:nvPr>
              <p:custDataLst>
                <p:tags r:id="rId2"/>
              </p:custDataLst>
            </p:nvPr>
          </p:nvSpPr>
          <p:spPr>
            <a:xfrm>
              <a:off x="1396240" y="2304669"/>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文本框 3"/>
            <p:cNvSpPr txBox="1"/>
            <p:nvPr>
              <p:custDataLst>
                <p:tags r:id="rId3"/>
              </p:custDataLst>
            </p:nvPr>
          </p:nvSpPr>
          <p:spPr>
            <a:xfrm>
              <a:off x="1568246" y="2399464"/>
              <a:ext cx="1699370" cy="358261"/>
            </a:xfrm>
            <a:prstGeom prst="rect">
              <a:avLst/>
            </a:prstGeom>
            <a:noFill/>
          </p:spPr>
          <p:txBody>
            <a:bodyPr wrap="square" rtlCol="0">
              <a:spAutoFit/>
            </a:bodyPr>
            <a:lstStyle/>
            <a:p>
              <a:pPr algn="l"/>
              <a:r>
                <a:rPr lang="zh-CN" altLang="en-US" sz="2400" b="1" dirty="0">
                  <a:solidFill>
                    <a:schemeClr val="lt1"/>
                  </a:solidFill>
                  <a:latin typeface="微软雅黑" panose="020B0503020204020204" pitchFamily="34" charset="-122"/>
                  <a:ea typeface="微软雅黑" panose="020B0503020204020204" pitchFamily="34" charset="-122"/>
                </a:rPr>
                <a:t>串的实现方式</a:t>
              </a:r>
            </a:p>
          </p:txBody>
        </p:sp>
      </p:grpSp>
      <p:pic>
        <p:nvPicPr>
          <p:cNvPr id="5" name="图片 4"/>
          <p:cNvPicPr>
            <a:picLocks noChangeAspect="1"/>
          </p:cNvPicPr>
          <p:nvPr/>
        </p:nvPicPr>
        <p:blipFill rotWithShape="1">
          <a:blip r:embed="rId16" cstate="print">
            <a:extLst>
              <a:ext uri="{28A0092B-C50C-407E-A947-70E740481C1C}">
                <a14:useLocalDpi xmlns:a14="http://schemas.microsoft.com/office/drawing/2010/main" val="0"/>
              </a:ext>
            </a:extLst>
          </a:blip>
          <a:srcRect r="6207"/>
          <a:stretch>
            <a:fillRect/>
          </a:stretch>
        </p:blipFill>
        <p:spPr>
          <a:xfrm>
            <a:off x="0" y="2005381"/>
            <a:ext cx="3079643" cy="45335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1" presetClass="entr" presetSubtype="0" fill="hold" grpId="2" nodeType="after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par>
                          <p:cTn id="22" fill="hold">
                            <p:stCondLst>
                              <p:cond delay="1500"/>
                            </p:stCondLst>
                            <p:childTnLst>
                              <p:par>
                                <p:cTn id="23" presetID="26" presetClass="emph" presetSubtype="0" fill="hold" grpId="0" nodeType="afterEffect">
                                  <p:stCondLst>
                                    <p:cond delay="0"/>
                                  </p:stCondLst>
                                  <p:childTnLst>
                                    <p:animEffect transition="out" filter="fade">
                                      <p:cBhvr>
                                        <p:cTn id="24" dur="500" tmFilter="0, 0; .2, .5; .8, .5; 1, 0"/>
                                        <p:tgtEl>
                                          <p:spTgt spid="40"/>
                                        </p:tgtEl>
                                      </p:cBhvr>
                                    </p:animEffect>
                                    <p:animScale>
                                      <p:cBhvr>
                                        <p:cTn id="25" dur="250" autoRev="1" fill="hold"/>
                                        <p:tgtEl>
                                          <p:spTgt spid="40"/>
                                        </p:tgtEl>
                                      </p:cBhvr>
                                      <p:by x="105000" y="105000"/>
                                    </p:animScale>
                                  </p:childTnLst>
                                </p:cTn>
                              </p:par>
                            </p:childTnLst>
                          </p:cTn>
                        </p:par>
                        <p:par>
                          <p:cTn id="26" fill="hold">
                            <p:stCondLst>
                              <p:cond delay="2000"/>
                            </p:stCondLst>
                            <p:childTnLst>
                              <p:par>
                                <p:cTn id="27" presetID="26" presetClass="emph" presetSubtype="0" fill="hold" grpId="1" nodeType="afterEffect">
                                  <p:stCondLst>
                                    <p:cond delay="0"/>
                                  </p:stCondLst>
                                  <p:childTnLst>
                                    <p:animEffect transition="out" filter="fade">
                                      <p:cBhvr>
                                        <p:cTn id="28" dur="500" tmFilter="0, 0; .2, .5; .8, .5; 1, 0"/>
                                        <p:tgtEl>
                                          <p:spTgt spid="40"/>
                                        </p:tgtEl>
                                      </p:cBhvr>
                                    </p:animEffect>
                                    <p:animScale>
                                      <p:cBhvr>
                                        <p:cTn id="29"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0" grpId="1" bldLvl="0" animBg="1"/>
      <p:bldP spid="40" grpId="2"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r="8664"/>
          <a:stretch>
            <a:fillRect/>
          </a:stretch>
        </p:blipFill>
        <p:spPr>
          <a:xfrm>
            <a:off x="8544272" y="1671471"/>
            <a:ext cx="3647728" cy="4353902"/>
          </a:xfrm>
          <a:prstGeom prst="rect">
            <a:avLst/>
          </a:prstGeom>
        </p:spPr>
      </p:pic>
      <p:sp>
        <p:nvSpPr>
          <p:cNvPr id="32" name="TextBox 31"/>
          <p:cNvSpPr txBox="1"/>
          <p:nvPr>
            <p:custDataLst>
              <p:tags r:id="rId1"/>
            </p:custDataLst>
          </p:nvPr>
        </p:nvSpPr>
        <p:spPr>
          <a:xfrm>
            <a:off x="1339798" y="1542710"/>
            <a:ext cx="7429552" cy="1681480"/>
          </a:xfrm>
          <a:prstGeom prst="rect">
            <a:avLst/>
          </a:prstGeom>
          <a:no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800"/>
              </a:lnSpc>
              <a:spcBef>
                <a:spcPts val="1200"/>
              </a:spcBef>
              <a:buBlip>
                <a:blip r:embed="rId5"/>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和顺序表一样，用一个</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数组和一个整型变量</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来表示一个顺序串，</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数组中实际字符的个数。</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5"/>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为了简单，</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数组采用固定容量为</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MaxSize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（可以模仿顺序表改为动态容量方式）</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 name="TextBox 4"/>
          <p:cNvSpPr txBox="1"/>
          <p:nvPr/>
        </p:nvSpPr>
        <p:spPr>
          <a:xfrm>
            <a:off x="1055440" y="188640"/>
            <a:ext cx="4572032"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zh-CN" dirty="0">
                <a:solidFill>
                  <a:schemeClr val="accent1"/>
                </a:solidFill>
                <a:latin typeface="微软雅黑" panose="020B0503020204020204" pitchFamily="34" charset="-122"/>
                <a:ea typeface="微软雅黑" panose="020B0503020204020204" pitchFamily="34" charset="-122"/>
              </a:rPr>
              <a:t>串的顺序存储结构</a:t>
            </a:r>
            <a:r>
              <a:rPr lang="en-US" altLang="zh-CN"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顺序串</a:t>
            </a:r>
          </a:p>
        </p:txBody>
      </p:sp>
      <p:sp>
        <p:nvSpPr>
          <p:cNvPr id="7" name="TextBox 6"/>
          <p:cNvSpPr txBox="1"/>
          <p:nvPr/>
        </p:nvSpPr>
        <p:spPr>
          <a:xfrm>
            <a:off x="1235870" y="3485794"/>
            <a:ext cx="2571768"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顺序串类</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SqString</a:t>
            </a:r>
          </a:p>
        </p:txBody>
      </p:sp>
      <p:sp>
        <p:nvSpPr>
          <p:cNvPr id="8" name="TextBox 7"/>
          <p:cNvSpPr txBox="1"/>
          <p:nvPr>
            <p:custDataLst>
              <p:tags r:id="rId2"/>
            </p:custDataLst>
          </p:nvPr>
        </p:nvSpPr>
        <p:spPr>
          <a:xfrm>
            <a:off x="1339798" y="4180973"/>
            <a:ext cx="7000924" cy="1825625"/>
          </a:xfrm>
          <a:prstGeom prst="rect">
            <a:avLst/>
          </a:prstGeom>
          <a:no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000"/>
              </a:lnSpc>
              <a:spcBef>
                <a:spcPts val="0"/>
              </a:spcBef>
            </a:pP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=100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假设容量为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100</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SqString</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顺序串类</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__(self):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存放串中字符</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串中字符个数</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串的基本运算算法</a:t>
            </a:r>
          </a:p>
        </p:txBody>
      </p:sp>
      <p:sp>
        <p:nvSpPr>
          <p:cNvPr id="9" name="灯片编号占位符 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11</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7" grpId="0"/>
      <p:bldP spid="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63552" y="1772816"/>
            <a:ext cx="8513762" cy="4375920"/>
            <a:chOff x="1991544" y="1993564"/>
            <a:chExt cx="8513762" cy="437592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l="27707"/>
            <a:stretch>
              <a:fillRect/>
            </a:stretch>
          </p:blipFill>
          <p:spPr>
            <a:xfrm>
              <a:off x="7070843" y="1993564"/>
              <a:ext cx="3434463" cy="4372870"/>
            </a:xfrm>
            <a:custGeom>
              <a:avLst/>
              <a:gdLst>
                <a:gd name="connsiteX0" fmla="*/ 0 w 3434463"/>
                <a:gd name="connsiteY0" fmla="*/ 0 h 4372870"/>
                <a:gd name="connsiteX1" fmla="*/ 3434463 w 3434463"/>
                <a:gd name="connsiteY1" fmla="*/ 0 h 4372870"/>
                <a:gd name="connsiteX2" fmla="*/ 3434463 w 3434463"/>
                <a:gd name="connsiteY2" fmla="*/ 4372870 h 4372870"/>
                <a:gd name="connsiteX3" fmla="*/ 0 w 3434463"/>
                <a:gd name="connsiteY3" fmla="*/ 4372870 h 4372870"/>
                <a:gd name="connsiteX4" fmla="*/ 0 w 3434463"/>
                <a:gd name="connsiteY4" fmla="*/ 4298017 h 4372870"/>
                <a:gd name="connsiteX5" fmla="*/ 1512838 w 3434463"/>
                <a:gd name="connsiteY5" fmla="*/ 4298017 h 4372870"/>
                <a:gd name="connsiteX6" fmla="*/ 1512838 w 3434463"/>
                <a:gd name="connsiteY6" fmla="*/ 2810826 h 4372870"/>
                <a:gd name="connsiteX7" fmla="*/ 0 w 3434463"/>
                <a:gd name="connsiteY7" fmla="*/ 2810826 h 43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463" h="4372870">
                  <a:moveTo>
                    <a:pt x="0" y="0"/>
                  </a:moveTo>
                  <a:lnTo>
                    <a:pt x="3434463" y="0"/>
                  </a:lnTo>
                  <a:lnTo>
                    <a:pt x="3434463" y="4372870"/>
                  </a:lnTo>
                  <a:lnTo>
                    <a:pt x="0" y="4372870"/>
                  </a:lnTo>
                  <a:lnTo>
                    <a:pt x="0" y="4298017"/>
                  </a:lnTo>
                  <a:lnTo>
                    <a:pt x="1512838" y="4298017"/>
                  </a:lnTo>
                  <a:lnTo>
                    <a:pt x="1512838" y="2810826"/>
                  </a:lnTo>
                  <a:lnTo>
                    <a:pt x="0" y="2810826"/>
                  </a:lnTo>
                  <a:close/>
                </a:path>
              </a:pathLst>
            </a:cu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r="79832"/>
            <a:stretch>
              <a:fillRect/>
            </a:stretch>
          </p:blipFill>
          <p:spPr>
            <a:xfrm>
              <a:off x="1991544" y="1996614"/>
              <a:ext cx="958122" cy="4372870"/>
            </a:xfrm>
            <a:custGeom>
              <a:avLst/>
              <a:gdLst>
                <a:gd name="connsiteX0" fmla="*/ 984326 w 984326"/>
                <a:gd name="connsiteY0" fmla="*/ 0 h 4372870"/>
                <a:gd name="connsiteX1" fmla="*/ 0 w 984326"/>
                <a:gd name="connsiteY1" fmla="*/ 0 h 4372870"/>
                <a:gd name="connsiteX2" fmla="*/ 0 w 984326"/>
                <a:gd name="connsiteY2" fmla="*/ 4372870 h 4372870"/>
                <a:gd name="connsiteX3" fmla="*/ 984326 w 984326"/>
                <a:gd name="connsiteY3" fmla="*/ 4372870 h 4372870"/>
              </a:gdLst>
              <a:ahLst/>
              <a:cxnLst>
                <a:cxn ang="0">
                  <a:pos x="connsiteX0" y="connsiteY0"/>
                </a:cxn>
                <a:cxn ang="0">
                  <a:pos x="connsiteX1" y="connsiteY1"/>
                </a:cxn>
                <a:cxn ang="0">
                  <a:pos x="connsiteX2" y="connsiteY2"/>
                </a:cxn>
                <a:cxn ang="0">
                  <a:pos x="connsiteX3" y="connsiteY3"/>
                </a:cxn>
              </a:cxnLst>
              <a:rect l="l" t="t" r="r" b="b"/>
              <a:pathLst>
                <a:path w="984326" h="4372870">
                  <a:moveTo>
                    <a:pt x="984326" y="0"/>
                  </a:moveTo>
                  <a:lnTo>
                    <a:pt x="0" y="0"/>
                  </a:lnTo>
                  <a:lnTo>
                    <a:pt x="0" y="4372870"/>
                  </a:lnTo>
                  <a:lnTo>
                    <a:pt x="984326" y="4372870"/>
                  </a:lnTo>
                  <a:close/>
                </a:path>
              </a:pathLst>
            </a:custGeom>
          </p:spPr>
        </p:pic>
        <p:cxnSp>
          <p:nvCxnSpPr>
            <p:cNvPr id="7" name="直接连接符 6"/>
            <p:cNvCxnSpPr/>
            <p:nvPr/>
          </p:nvCxnSpPr>
          <p:spPr>
            <a:xfrm flipH="1">
              <a:off x="2587318" y="2251459"/>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2587318" y="2462445"/>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657409" y="4766701"/>
              <a:ext cx="6518471"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76" name="Rectangle 28"/>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6" name="TextBox 5"/>
          <p:cNvSpPr txBox="1"/>
          <p:nvPr/>
        </p:nvSpPr>
        <p:spPr>
          <a:xfrm>
            <a:off x="3143672" y="2452683"/>
            <a:ext cx="5136154" cy="1799590"/>
          </a:xfrm>
          <a:prstGeom prst="rect">
            <a:avLst/>
          </a:prstGeom>
          <a:noFill/>
          <a:ln w="28575">
            <a:noFill/>
          </a:ln>
        </p:spPr>
        <p:txBody>
          <a:bodyPr wrap="square" rtlCol="0">
            <a:spAutoFit/>
          </a:bodyPr>
          <a:lstStyle/>
          <a:p>
            <a:pPr marL="342900" indent="-342900">
              <a:lnSpc>
                <a:spcPct val="100000"/>
              </a:lnSpc>
              <a:spcBef>
                <a:spcPts val="600"/>
              </a:spcBef>
            </a:pP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顺序串</a:t>
            </a:r>
            <a:endParaRPr lang="en-US"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ct val="100000"/>
              </a:lnSpc>
              <a:spcBef>
                <a:spcPts val="600"/>
              </a:spcBef>
            </a:pP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上的基本运算算法设计与</a:t>
            </a:r>
            <a:endParaRPr lang="en-US"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ct val="100000"/>
              </a:lnSpc>
              <a:spcBef>
                <a:spcPts val="600"/>
              </a:spcBef>
            </a:pP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顺序表</a:t>
            </a:r>
            <a:endParaRPr lang="en-US"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ct val="100000"/>
              </a:lnSpc>
              <a:spcBef>
                <a:spcPts val="600"/>
              </a:spcBef>
            </a:pP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类似，仅以求子串为例说明。</a:t>
            </a:r>
          </a:p>
        </p:txBody>
      </p:sp>
      <p:sp>
        <p:nvSpPr>
          <p:cNvPr id="5" name="灯片编号占位符 4"/>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pitchFamily="34" charset="-122"/>
                <a:ea typeface="微软雅黑" panose="020B0503020204020204" pitchFamily="34" charset="-122"/>
              </a:rPr>
              <a:t>12</a:t>
            </a:fld>
            <a:r>
              <a:rPr lang="en-US" altLang="zh-CN">
                <a:solidFill>
                  <a:schemeClr val="accent1"/>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 calcmode="lin" valueType="num">
                                      <p:cBhvr>
                                        <p:cTn id="1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14" name="Rectangle 30"/>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51" name="组合 50"/>
          <p:cNvGrpSpPr/>
          <p:nvPr/>
        </p:nvGrpSpPr>
        <p:grpSpPr>
          <a:xfrm>
            <a:off x="5303912" y="2348880"/>
            <a:ext cx="3929090" cy="2888112"/>
            <a:chOff x="1285852" y="1285860"/>
            <a:chExt cx="3929090" cy="2888112"/>
          </a:xfrm>
        </p:grpSpPr>
        <p:sp>
          <p:nvSpPr>
            <p:cNvPr id="93212" name="Text Box 28"/>
            <p:cNvSpPr txBox="1">
              <a:spLocks noChangeArrowheads="1"/>
            </p:cNvSpPr>
            <p:nvPr/>
          </p:nvSpPr>
          <p:spPr bwMode="auto">
            <a:xfrm>
              <a:off x="1879337" y="3198917"/>
              <a:ext cx="1064701" cy="340583"/>
            </a:xfrm>
            <a:prstGeom prst="rect">
              <a:avLst/>
            </a:prstGeom>
            <a:solidFill>
              <a:srgbClr val="FFFFFF"/>
            </a:solidFill>
            <a:ln w="9525">
              <a:noFill/>
              <a:miter lim="800000"/>
            </a:ln>
          </p:spPr>
          <p:txBody>
            <a:bodyPr vert="horz" wrap="square" lIns="0" tIns="0" rIns="0" bIns="0" numCol="1" anchor="t" anchorCtr="0" compatLnSpc="1"/>
            <a:lstStyle/>
            <a:p>
              <a:pPr>
                <a:lnSpc>
                  <a:spcPts val="22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串对象</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3211" name="Text Box 27"/>
            <p:cNvSpPr txBox="1">
              <a:spLocks noChangeArrowheads="1"/>
            </p:cNvSpPr>
            <p:nvPr/>
          </p:nvSpPr>
          <p:spPr bwMode="auto">
            <a:xfrm>
              <a:off x="1285852" y="1932718"/>
              <a:ext cx="1066075" cy="340583"/>
            </a:xfrm>
            <a:prstGeom prst="rect">
              <a:avLst/>
            </a:prstGeom>
            <a:solidFill>
              <a:srgbClr val="FFFFFF"/>
            </a:solidFill>
            <a:ln w="9525">
              <a:noFill/>
              <a:miter lim="800000"/>
            </a:ln>
          </p:spPr>
          <p:txBody>
            <a:bodyPr vert="horz" wrap="square" lIns="0" tIns="0" rIns="0" bIns="0" numCol="1" anchor="t" anchorCtr="0" compatLnSpc="1"/>
            <a:lstStyle/>
            <a:p>
              <a:pPr>
                <a:lnSpc>
                  <a:spcPts val="22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串对象</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3210" name="Text Box 26"/>
            <p:cNvSpPr txBox="1">
              <a:spLocks noChangeArrowheads="1"/>
            </p:cNvSpPr>
            <p:nvPr/>
          </p:nvSpPr>
          <p:spPr bwMode="auto">
            <a:xfrm>
              <a:off x="3217426" y="3742750"/>
              <a:ext cx="631952" cy="339209"/>
            </a:xfrm>
            <a:prstGeom prst="rect">
              <a:avLst/>
            </a:prstGeom>
            <a:solidFill>
              <a:srgbClr val="FFFFFF"/>
            </a:solidFill>
            <a:ln w="9525">
              <a:noFill/>
              <a:miter lim="800000"/>
            </a:ln>
          </p:spPr>
          <p:txBody>
            <a:bodyPr vert="horz" wrap="square" lIns="0" tIns="0" rIns="0" bIns="0" numCol="1" anchor="t" anchorCtr="0" compatLnSpc="1"/>
            <a:lstStyle/>
            <a:p>
              <a:pPr>
                <a:lnSpc>
                  <a:spcPts val="22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p>
          </p:txBody>
        </p:sp>
        <p:sp>
          <p:nvSpPr>
            <p:cNvPr id="93209" name="Text Box 25"/>
            <p:cNvSpPr txBox="1">
              <a:spLocks noChangeArrowheads="1"/>
            </p:cNvSpPr>
            <p:nvPr>
              <p:custDataLst>
                <p:tags r:id="rId2"/>
              </p:custDataLst>
            </p:nvPr>
          </p:nvSpPr>
          <p:spPr bwMode="auto">
            <a:xfrm>
              <a:off x="2566241" y="1932718"/>
              <a:ext cx="273388" cy="340583"/>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93208" name="Text Box 24"/>
            <p:cNvSpPr txBox="1">
              <a:spLocks noChangeArrowheads="1"/>
            </p:cNvSpPr>
            <p:nvPr>
              <p:custDataLst>
                <p:tags r:id="rId3"/>
              </p:custDataLst>
            </p:nvPr>
          </p:nvSpPr>
          <p:spPr bwMode="auto">
            <a:xfrm>
              <a:off x="2294227" y="1932718"/>
              <a:ext cx="272014" cy="340583"/>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93207" name="Text Box 23"/>
            <p:cNvSpPr txBox="1">
              <a:spLocks noChangeArrowheads="1"/>
            </p:cNvSpPr>
            <p:nvPr>
              <p:custDataLst>
                <p:tags r:id="rId4"/>
              </p:custDataLst>
            </p:nvPr>
          </p:nvSpPr>
          <p:spPr bwMode="auto">
            <a:xfrm>
              <a:off x="3088288" y="1932718"/>
              <a:ext cx="272014" cy="340583"/>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93206" name="Text Box 22"/>
            <p:cNvSpPr txBox="1">
              <a:spLocks noChangeArrowheads="1"/>
            </p:cNvSpPr>
            <p:nvPr>
              <p:custDataLst>
                <p:tags r:id="rId5"/>
              </p:custDataLst>
            </p:nvPr>
          </p:nvSpPr>
          <p:spPr bwMode="auto">
            <a:xfrm>
              <a:off x="2814900" y="1932718"/>
              <a:ext cx="273388" cy="340583"/>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93205" name="Text Box 21"/>
            <p:cNvSpPr txBox="1">
              <a:spLocks noChangeArrowheads="1"/>
            </p:cNvSpPr>
            <p:nvPr>
              <p:custDataLst>
                <p:tags r:id="rId6"/>
              </p:custDataLst>
            </p:nvPr>
          </p:nvSpPr>
          <p:spPr bwMode="auto">
            <a:xfrm>
              <a:off x="3633689" y="1932718"/>
              <a:ext cx="273388" cy="340583"/>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93204" name="Text Box 20"/>
            <p:cNvSpPr txBox="1">
              <a:spLocks noChangeArrowheads="1"/>
            </p:cNvSpPr>
            <p:nvPr>
              <p:custDataLst>
                <p:tags r:id="rId7"/>
              </p:custDataLst>
            </p:nvPr>
          </p:nvSpPr>
          <p:spPr bwMode="auto">
            <a:xfrm>
              <a:off x="3360302" y="1932718"/>
              <a:ext cx="273388" cy="340583"/>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93203" name="Text Box 19"/>
            <p:cNvSpPr txBox="1">
              <a:spLocks noChangeArrowheads="1"/>
            </p:cNvSpPr>
            <p:nvPr>
              <p:custDataLst>
                <p:tags r:id="rId8"/>
              </p:custDataLst>
            </p:nvPr>
          </p:nvSpPr>
          <p:spPr bwMode="auto">
            <a:xfrm>
              <a:off x="4734109" y="1932718"/>
              <a:ext cx="273388" cy="34058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93202" name="Text Box 18"/>
            <p:cNvSpPr txBox="1">
              <a:spLocks noChangeArrowheads="1"/>
            </p:cNvSpPr>
            <p:nvPr>
              <p:custDataLst>
                <p:tags r:id="rId9"/>
              </p:custDataLst>
            </p:nvPr>
          </p:nvSpPr>
          <p:spPr bwMode="auto">
            <a:xfrm>
              <a:off x="4174970" y="1932718"/>
              <a:ext cx="468468" cy="34058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2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3201" name="AutoShape 17"/>
            <p:cNvSpPr>
              <a:spLocks noChangeArrowheads="1"/>
            </p:cNvSpPr>
            <p:nvPr/>
          </p:nvSpPr>
          <p:spPr bwMode="auto">
            <a:xfrm>
              <a:off x="3156978" y="2399646"/>
              <a:ext cx="171726" cy="648206"/>
            </a:xfrm>
            <a:prstGeom prst="downArrow">
              <a:avLst>
                <a:gd name="adj1" fmla="val 50000"/>
                <a:gd name="adj2" fmla="val 94400"/>
              </a:avLst>
            </a:prstGeom>
            <a:solidFill>
              <a:srgbClr val="969696"/>
            </a:solidFill>
            <a:ln w="9525">
              <a:solidFill>
                <a:srgbClr val="969696"/>
              </a:solidFill>
              <a:miter lim="800000"/>
            </a:ln>
          </p:spPr>
          <p:txBody>
            <a:bodyPr vert="eaVert" wrap="square" lIns="91440" tIns="45720" rIns="91440" bIns="45720" numCol="1" anchor="t" anchorCtr="0" compatLnSpc="1"/>
            <a:lstStyle/>
            <a:p>
              <a:pPr>
                <a:lnSpc>
                  <a:spcPts val="22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3200" name="Text Box 16"/>
            <p:cNvSpPr txBox="1">
              <a:spLocks noChangeArrowheads="1"/>
            </p:cNvSpPr>
            <p:nvPr/>
          </p:nvSpPr>
          <p:spPr bwMode="auto">
            <a:xfrm>
              <a:off x="3358928" y="2531484"/>
              <a:ext cx="1856014" cy="340583"/>
            </a:xfrm>
            <a:prstGeom prst="rect">
              <a:avLst/>
            </a:prstGeom>
            <a:solidFill>
              <a:srgbClr val="FFFFFF"/>
            </a:solidFill>
            <a:ln w="9525">
              <a:noFill/>
              <a:miter lim="800000"/>
            </a:ln>
          </p:spPr>
          <p:txBody>
            <a:bodyPr vert="horz" wrap="square" lIns="0" tIns="0" rIns="0" bIns="0" numCol="1" anchor="t" anchorCtr="0" compatLnSpc="1"/>
            <a:lstStyle/>
            <a:p>
              <a:pPr>
                <a:lnSpc>
                  <a:spcPts val="2200"/>
                </a:lnSpc>
                <a:spcBef>
                  <a:spcPct val="0"/>
                </a:spcBef>
              </a:pP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s.SubStr</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(2,4)</a:t>
              </a:r>
            </a:p>
          </p:txBody>
        </p:sp>
        <p:sp>
          <p:nvSpPr>
            <p:cNvPr id="93199" name="AutoShape 15"/>
            <p:cNvSpPr/>
            <p:nvPr>
              <p:custDataLst>
                <p:tags r:id="rId10"/>
              </p:custDataLst>
            </p:nvPr>
          </p:nvSpPr>
          <p:spPr bwMode="auto">
            <a:xfrm rot="5400000">
              <a:off x="3148766" y="872188"/>
              <a:ext cx="170291" cy="1842276"/>
            </a:xfrm>
            <a:prstGeom prst="leftBrace">
              <a:avLst>
                <a:gd name="adj1" fmla="val 90121"/>
                <a:gd name="adj2" fmla="val 50000"/>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3198" name="Text Box 14"/>
            <p:cNvSpPr txBox="1">
              <a:spLocks noChangeArrowheads="1"/>
            </p:cNvSpPr>
            <p:nvPr/>
          </p:nvSpPr>
          <p:spPr bwMode="auto">
            <a:xfrm>
              <a:off x="2922057" y="1357298"/>
              <a:ext cx="630578" cy="340583"/>
            </a:xfrm>
            <a:prstGeom prst="rect">
              <a:avLst/>
            </a:prstGeom>
            <a:solidFill>
              <a:srgbClr val="FFFFFF"/>
            </a:solidFill>
            <a:ln w="9525">
              <a:noFill/>
              <a:miter lim="800000"/>
            </a:ln>
          </p:spPr>
          <p:txBody>
            <a:bodyPr vert="horz" wrap="square" lIns="0" tIns="0" rIns="0" bIns="0" numCol="1" anchor="t" anchorCtr="0" compatLnSpc="1"/>
            <a:lstStyle/>
            <a:p>
              <a:pPr>
                <a:lnSpc>
                  <a:spcPts val="22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p>
          </p:txBody>
        </p:sp>
        <p:sp>
          <p:nvSpPr>
            <p:cNvPr id="93197" name="Line 13"/>
            <p:cNvSpPr>
              <a:spLocks noChangeShapeType="1"/>
            </p:cNvSpPr>
            <p:nvPr>
              <p:custDataLst>
                <p:tags r:id="rId11"/>
              </p:custDataLst>
            </p:nvPr>
          </p:nvSpPr>
          <p:spPr bwMode="auto">
            <a:xfrm flipV="1">
              <a:off x="4837145" y="1597629"/>
              <a:ext cx="0" cy="326850"/>
            </a:xfrm>
            <a:prstGeom prst="line">
              <a:avLst/>
            </a:pr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3196" name="Text Box 12"/>
            <p:cNvSpPr txBox="1">
              <a:spLocks noChangeArrowheads="1"/>
            </p:cNvSpPr>
            <p:nvPr/>
          </p:nvSpPr>
          <p:spPr bwMode="auto">
            <a:xfrm>
              <a:off x="4584364" y="1285860"/>
              <a:ext cx="630578" cy="340583"/>
            </a:xfrm>
            <a:prstGeom prst="rect">
              <a:avLst/>
            </a:prstGeom>
            <a:solidFill>
              <a:srgbClr val="FFFFFF"/>
            </a:solidFill>
            <a:ln w="9525">
              <a:noFill/>
              <a:miter lim="800000"/>
            </a:ln>
          </p:spPr>
          <p:txBody>
            <a:bodyPr vert="horz" wrap="square" lIns="0" tIns="0" rIns="0" bIns="0" numCol="1" anchor="t" anchorCtr="0" compatLnSpc="1"/>
            <a:lstStyle/>
            <a:p>
              <a:pPr>
                <a:lnSpc>
                  <a:spcPts val="2200"/>
                </a:lnSpc>
                <a:spcBef>
                  <a:spcPct val="0"/>
                </a:spcBef>
              </a:pP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size</a:t>
              </a:r>
            </a:p>
          </p:txBody>
        </p:sp>
        <p:sp>
          <p:nvSpPr>
            <p:cNvPr id="93195" name="Text Box 11"/>
            <p:cNvSpPr txBox="1">
              <a:spLocks noChangeArrowheads="1"/>
            </p:cNvSpPr>
            <p:nvPr>
              <p:custDataLst>
                <p:tags r:id="rId12"/>
              </p:custDataLst>
            </p:nvPr>
          </p:nvSpPr>
          <p:spPr bwMode="auto">
            <a:xfrm>
              <a:off x="3418002" y="3200290"/>
              <a:ext cx="273388" cy="339209"/>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93194" name="Text Box 10"/>
            <p:cNvSpPr txBox="1">
              <a:spLocks noChangeArrowheads="1"/>
            </p:cNvSpPr>
            <p:nvPr>
              <p:custDataLst>
                <p:tags r:id="rId13"/>
              </p:custDataLst>
            </p:nvPr>
          </p:nvSpPr>
          <p:spPr bwMode="auto">
            <a:xfrm>
              <a:off x="3145988" y="3200290"/>
              <a:ext cx="272014" cy="339209"/>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93193" name="Text Box 9"/>
            <p:cNvSpPr txBox="1">
              <a:spLocks noChangeArrowheads="1"/>
            </p:cNvSpPr>
            <p:nvPr>
              <p:custDataLst>
                <p:tags r:id="rId14"/>
              </p:custDataLst>
            </p:nvPr>
          </p:nvSpPr>
          <p:spPr bwMode="auto">
            <a:xfrm>
              <a:off x="3666661" y="3200290"/>
              <a:ext cx="273388" cy="339209"/>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93192" name="Text Box 8"/>
            <p:cNvSpPr txBox="1">
              <a:spLocks noChangeArrowheads="1"/>
            </p:cNvSpPr>
            <p:nvPr>
              <p:custDataLst>
                <p:tags r:id="rId15"/>
              </p:custDataLst>
            </p:nvPr>
          </p:nvSpPr>
          <p:spPr bwMode="auto">
            <a:xfrm>
              <a:off x="4652871" y="3200290"/>
              <a:ext cx="273388" cy="339209"/>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93191" name="Text Box 7"/>
            <p:cNvSpPr txBox="1">
              <a:spLocks noChangeArrowheads="1"/>
            </p:cNvSpPr>
            <p:nvPr>
              <p:custDataLst>
                <p:tags r:id="rId16"/>
              </p:custDataLst>
            </p:nvPr>
          </p:nvSpPr>
          <p:spPr bwMode="auto">
            <a:xfrm>
              <a:off x="3942796" y="3200290"/>
              <a:ext cx="629204" cy="339209"/>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2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3190" name="AutoShape 6"/>
            <p:cNvSpPr/>
            <p:nvPr>
              <p:custDataLst>
                <p:tags r:id="rId17"/>
              </p:custDataLst>
            </p:nvPr>
          </p:nvSpPr>
          <p:spPr bwMode="auto">
            <a:xfrm rot="16200000">
              <a:off x="3456499" y="3038007"/>
              <a:ext cx="170291" cy="1295501"/>
            </a:xfrm>
            <a:prstGeom prst="leftBrace">
              <a:avLst>
                <a:gd name="adj1" fmla="val 63374"/>
                <a:gd name="adj2" fmla="val 50000"/>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3189" name="Line 5"/>
            <p:cNvSpPr>
              <a:spLocks noChangeShapeType="1"/>
            </p:cNvSpPr>
            <p:nvPr>
              <p:custDataLst>
                <p:tags r:id="rId18"/>
              </p:custDataLst>
            </p:nvPr>
          </p:nvSpPr>
          <p:spPr bwMode="auto">
            <a:xfrm flipV="1">
              <a:off x="4799868" y="3529886"/>
              <a:ext cx="0" cy="32685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3188" name="Text Box 4"/>
            <p:cNvSpPr txBox="1">
              <a:spLocks noChangeArrowheads="1"/>
            </p:cNvSpPr>
            <p:nvPr/>
          </p:nvSpPr>
          <p:spPr bwMode="auto">
            <a:xfrm>
              <a:off x="4459164" y="3833389"/>
              <a:ext cx="631952" cy="340583"/>
            </a:xfrm>
            <a:prstGeom prst="rect">
              <a:avLst/>
            </a:prstGeom>
            <a:solidFill>
              <a:srgbClr val="FFFFFF"/>
            </a:solidFill>
            <a:ln w="9525">
              <a:noFill/>
              <a:miter lim="800000"/>
            </a:ln>
          </p:spPr>
          <p:txBody>
            <a:bodyPr vert="horz" wrap="square" lIns="0" tIns="0" rIns="0" bIns="0" numCol="1" anchor="t" anchorCtr="0" compatLnSpc="1"/>
            <a:lstStyle/>
            <a:p>
              <a:pPr>
                <a:lnSpc>
                  <a:spcPts val="22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size</a:t>
              </a:r>
            </a:p>
          </p:txBody>
        </p:sp>
        <p:sp>
          <p:nvSpPr>
            <p:cNvPr id="93187" name="Text Box 3"/>
            <p:cNvSpPr txBox="1">
              <a:spLocks noChangeArrowheads="1"/>
            </p:cNvSpPr>
            <p:nvPr>
              <p:custDataLst>
                <p:tags r:id="rId19"/>
              </p:custDataLst>
            </p:nvPr>
          </p:nvSpPr>
          <p:spPr bwMode="auto">
            <a:xfrm>
              <a:off x="3912572" y="1934091"/>
              <a:ext cx="273388" cy="340583"/>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93186" name="Text Box 2"/>
            <p:cNvSpPr txBox="1">
              <a:spLocks noChangeArrowheads="1"/>
            </p:cNvSpPr>
            <p:nvPr>
              <p:custDataLst>
                <p:tags r:id="rId20"/>
              </p:custDataLst>
            </p:nvPr>
          </p:nvSpPr>
          <p:spPr bwMode="auto">
            <a:xfrm>
              <a:off x="2872600" y="3200290"/>
              <a:ext cx="273388" cy="339209"/>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2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grpSp>
      <p:sp>
        <p:nvSpPr>
          <p:cNvPr id="50" name="TextBox 49"/>
          <p:cNvSpPr txBox="1"/>
          <p:nvPr/>
        </p:nvSpPr>
        <p:spPr>
          <a:xfrm>
            <a:off x="1574479" y="1199127"/>
            <a:ext cx="6858048" cy="450215"/>
          </a:xfrm>
          <a:prstGeom prst="rect">
            <a:avLst/>
          </a:prstGeom>
          <a:noFill/>
        </p:spPr>
        <p:txBody>
          <a:bodyPr wrap="square" rtlCol="0">
            <a:spAutoFit/>
          </a:bodyPr>
          <a:lstStyle/>
          <a:p>
            <a:pPr marL="342900" indent="-342900" algn="l">
              <a:lnSpc>
                <a:spcPts val="2800"/>
              </a:lnSpc>
              <a:spcBef>
                <a:spcPts val="60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求子串</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对于一个顺序串求序号</a:t>
            </a:r>
            <a:r>
              <a:rPr lang="en-US" altLang="zh-CN" sz="2000" i="1"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开始长度为</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的子串</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3" name="灯片编号占位符 32"/>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13</a:t>
            </a:fld>
            <a:r>
              <a:rPr lang="en-US" altLang="zh-CN">
                <a:solidFill>
                  <a:srgbClr val="000000"/>
                </a:solidFill>
                <a:latin typeface="微软雅黑" panose="020B0503020204020204" pitchFamily="34" charset="-122"/>
                <a:ea typeface="微软雅黑" panose="020B0503020204020204" pitchFamily="34" charset="-122"/>
              </a:rPr>
              <a:t>/86</a:t>
            </a:r>
          </a:p>
        </p:txBody>
      </p:sp>
      <p:pic>
        <p:nvPicPr>
          <p:cNvPr id="2" name="图片 1"/>
          <p:cNvPicPr>
            <a:picLocks noChangeAspect="1"/>
          </p:cNvPicPr>
          <p:nvPr/>
        </p:nvPicPr>
        <p:blipFill>
          <a:blip r:embed="rId22"/>
          <a:stretch>
            <a:fillRect/>
          </a:stretch>
        </p:blipFill>
        <p:spPr>
          <a:xfrm flipH="1">
            <a:off x="1566100" y="1968105"/>
            <a:ext cx="3499407" cy="349331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up)">
                                      <p:cBhvr>
                                        <p:cTn id="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custDataLst>
              <p:tags r:id="rId1"/>
            </p:custDataLst>
          </p:nvPr>
        </p:nvSpPr>
        <p:spPr>
          <a:xfrm>
            <a:off x="2738414" y="3432719"/>
            <a:ext cx="8286808" cy="2369820"/>
          </a:xfrm>
          <a:prstGeom prst="rect">
            <a:avLst/>
          </a:prstGeom>
          <a:solidFill>
            <a:schemeClr val="lt1"/>
          </a:solidFill>
          <a:ln w="28575">
            <a:solidFill>
              <a:schemeClr val="accent2"/>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SubStr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求子串的运算算法</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SqString</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新建一个空串</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assert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&gt;=0 and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and j&gt;0 and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检测参数</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k in range(</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data[i..i+j-1]-&gt;s</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返回新建的顺序串</a:t>
            </a:r>
          </a:p>
        </p:txBody>
      </p:sp>
      <p:sp>
        <p:nvSpPr>
          <p:cNvPr id="93214" name="Rectangle 30"/>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34" name="TextBox 33"/>
          <p:cNvSpPr txBox="1"/>
          <p:nvPr>
            <p:custDataLst>
              <p:tags r:id="rId3"/>
            </p:custDataLst>
          </p:nvPr>
        </p:nvSpPr>
        <p:spPr>
          <a:xfrm>
            <a:off x="1168002" y="1669539"/>
            <a:ext cx="8286808" cy="1168400"/>
          </a:xfrm>
          <a:prstGeom prst="rect">
            <a:avLst/>
          </a:prstGeom>
          <a:noFill/>
          <a:ln w="28575">
            <a:solidFill>
              <a:schemeClr val="accent2"/>
            </a:solidFill>
            <a:prstDash val="dash"/>
          </a:ln>
        </p:spPr>
        <p:txBody>
          <a:bodyPr wrap="square" rtlCol="0">
            <a:spAutoFit/>
          </a:bodyPr>
          <a:lstStyle/>
          <a:p>
            <a:pPr algn="l">
              <a:lnSpc>
                <a:spcPts val="28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实现：</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先创建一个空串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，当参数正确时，</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子串的字符序列为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个字符，当</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不在有效序序号</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size-1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范围内时，则参数错误，此时返回空串。</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14</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4" name="直角三角形 3"/>
          <p:cNvSpPr/>
          <p:nvPr>
            <p:custDataLst>
              <p:tags r:id="rId4"/>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5" name="直角三角形 4"/>
          <p:cNvSpPr/>
          <p:nvPr>
            <p:custDataLst>
              <p:tags r:id="rId5"/>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3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2999656" y="2683043"/>
            <a:ext cx="7625439" cy="3580765"/>
          </a:xfrm>
          <a:prstGeom prst="rect">
            <a:avLst/>
          </a:prstGeom>
          <a:solidFill>
            <a:schemeClr val="lt1"/>
          </a:solidFill>
          <a:ln w="28575">
            <a:solidFill>
              <a:schemeClr val="accent2"/>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Strcmp</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比较串</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的算法</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minl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=min(</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中最小长度</a:t>
            </a: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minl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在共同长度内逐个字符比较</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elif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0</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elif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#s&gt;t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return -1			#s&lt;t</a:t>
            </a:r>
          </a:p>
        </p:txBody>
      </p:sp>
      <p:sp>
        <p:nvSpPr>
          <p:cNvPr id="5" name="TextBox 4"/>
          <p:cNvSpPr txBox="1"/>
          <p:nvPr>
            <p:custDataLst>
              <p:tags r:id="rId2"/>
            </p:custDataLst>
          </p:nvPr>
        </p:nvSpPr>
        <p:spPr>
          <a:xfrm>
            <a:off x="983432" y="1374053"/>
            <a:ext cx="8321008" cy="860425"/>
          </a:xfrm>
          <a:prstGeom prst="rect">
            <a:avLst/>
          </a:prstGeom>
          <a:noFill/>
          <a:ln w="28575">
            <a:solidFill>
              <a:schemeClr val="accent2"/>
            </a:solidFill>
            <a:prstDash val="dash"/>
          </a:ln>
        </p:spPr>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】设计一个算法</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Strcmp</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，以字典顺序比较两个英文字母串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的大小，假设两个串均以顺序串存储。</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15</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直角三角形 1"/>
          <p:cNvSpPr/>
          <p:nvPr>
            <p:custDataLst>
              <p:tags r:id="rId3"/>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 name="直角三角形 2"/>
          <p:cNvSpPr/>
          <p:nvPr>
            <p:custDataLst>
              <p:tags r:id="rId4"/>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6" cstate="print">
            <a:extLst>
              <a:ext uri="{28A0092B-C50C-407E-A947-70E740481C1C}">
                <a14:useLocalDpi xmlns:a14="http://schemas.microsoft.com/office/drawing/2010/main" val="0"/>
              </a:ext>
            </a:extLst>
          </a:blip>
          <a:srcRect r="6207"/>
          <a:stretch>
            <a:fillRect/>
          </a:stretch>
        </p:blipFill>
        <p:spPr>
          <a:xfrm>
            <a:off x="28544" y="1849200"/>
            <a:ext cx="3079643" cy="4533532"/>
          </a:xfrm>
          <a:prstGeom prst="rect">
            <a:avLst/>
          </a:prstGeom>
        </p:spPr>
      </p:pic>
      <p:grpSp>
        <p:nvGrpSpPr>
          <p:cNvPr id="2" name="组合 33"/>
          <p:cNvGrpSpPr/>
          <p:nvPr/>
        </p:nvGrpSpPr>
        <p:grpSpPr>
          <a:xfrm>
            <a:off x="3503712" y="2827886"/>
            <a:ext cx="7039025" cy="1785950"/>
            <a:chOff x="500034" y="2786058"/>
            <a:chExt cx="7039025" cy="1785950"/>
          </a:xfrm>
        </p:grpSpPr>
        <p:sp>
          <p:nvSpPr>
            <p:cNvPr id="8" name="TextBox 7"/>
            <p:cNvSpPr txBox="1"/>
            <p:nvPr>
              <p:custDataLst>
                <p:tags r:id="rId4"/>
              </p:custDataLst>
            </p:nvPr>
          </p:nvSpPr>
          <p:spPr>
            <a:xfrm>
              <a:off x="2824151" y="2786058"/>
              <a:ext cx="1143008"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en-US" sz="2000">
                  <a:solidFill>
                    <a:srgbClr val="FFFFFF"/>
                  </a:solidFill>
                  <a:latin typeface="微软雅黑" panose="020B0503020204020204" pitchFamily="34" charset="-122"/>
                  <a:ea typeface="微软雅黑" panose="020B0503020204020204" pitchFamily="34" charset="-122"/>
                </a:rPr>
                <a:t>线性表</a:t>
              </a:r>
            </a:p>
          </p:txBody>
        </p:sp>
        <p:sp>
          <p:nvSpPr>
            <p:cNvPr id="11" name="流程图: 卡片 10"/>
            <p:cNvSpPr/>
            <p:nvPr>
              <p:custDataLst>
                <p:tags r:id="rId5"/>
              </p:custDataLst>
            </p:nvPr>
          </p:nvSpPr>
          <p:spPr>
            <a:xfrm>
              <a:off x="2214546" y="4000504"/>
              <a:ext cx="1000132" cy="571504"/>
            </a:xfrm>
            <a:prstGeom prst="flowChartPunchedCard">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bIns="108000" rtlCol="0" anchor="ctr"/>
            <a:lstStyle/>
            <a:p>
              <a:pPr algn="ctr">
                <a:lnSpc>
                  <a:spcPct val="100000"/>
                </a:lnSpc>
              </a:pPr>
              <a:r>
                <a:rPr lang="zh-CN" altLang="en-US" sz="2000">
                  <a:solidFill>
                    <a:srgbClr val="FFFFFF"/>
                  </a:solidFill>
                  <a:latin typeface="微软雅黑" panose="020B0503020204020204" pitchFamily="34" charset="-122"/>
                  <a:ea typeface="微软雅黑" panose="020B0503020204020204" pitchFamily="34" charset="-122"/>
                </a:rPr>
                <a:t>顺序表</a:t>
              </a:r>
            </a:p>
          </p:txBody>
        </p:sp>
        <p:sp>
          <p:nvSpPr>
            <p:cNvPr id="12" name="流程图: 卡片 11"/>
            <p:cNvSpPr/>
            <p:nvPr>
              <p:custDataLst>
                <p:tags r:id="rId6"/>
              </p:custDataLst>
            </p:nvPr>
          </p:nvSpPr>
          <p:spPr>
            <a:xfrm>
              <a:off x="3681407" y="4000504"/>
              <a:ext cx="1000132" cy="571504"/>
            </a:xfrm>
            <a:prstGeom prst="flowChartPunchedCard">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bIns="108000" rtlCol="0" anchor="ctr"/>
            <a:lstStyle/>
            <a:p>
              <a:pPr algn="ctr">
                <a:lnSpc>
                  <a:spcPct val="100000"/>
                </a:lnSpc>
              </a:pPr>
              <a:r>
                <a:rPr lang="zh-CN" altLang="en-US" sz="2000">
                  <a:solidFill>
                    <a:srgbClr val="FFFFFF"/>
                  </a:solidFill>
                  <a:latin typeface="微软雅黑" panose="020B0503020204020204" pitchFamily="34" charset="-122"/>
                  <a:ea typeface="微软雅黑" panose="020B0503020204020204" pitchFamily="34" charset="-122"/>
                </a:rPr>
                <a:t>链表</a:t>
              </a:r>
            </a:p>
          </p:txBody>
        </p:sp>
        <p:cxnSp>
          <p:nvCxnSpPr>
            <p:cNvPr id="14" name="直接箭头连接符 13"/>
            <p:cNvCxnSpPr>
              <a:endCxn id="11" idx="0"/>
            </p:cNvCxnSpPr>
            <p:nvPr>
              <p:custDataLst>
                <p:tags r:id="rId7"/>
              </p:custDataLst>
            </p:nvPr>
          </p:nvCxnSpPr>
          <p:spPr>
            <a:xfrm rot="5400000">
              <a:off x="2593168" y="3393281"/>
              <a:ext cx="728668" cy="485779"/>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9" name="直接箭头连接符 18"/>
            <p:cNvCxnSpPr>
              <a:endCxn id="12" idx="0"/>
            </p:cNvCxnSpPr>
            <p:nvPr>
              <p:custDataLst>
                <p:tags r:id="rId8"/>
              </p:custDataLst>
            </p:nvPr>
          </p:nvCxnSpPr>
          <p:spPr>
            <a:xfrm rot="16200000" flipH="1">
              <a:off x="3555200" y="3374231"/>
              <a:ext cx="752480" cy="50006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custDataLst>
                <p:tags r:id="rId9"/>
              </p:custDataLst>
            </p:nvPr>
          </p:nvSpPr>
          <p:spPr>
            <a:xfrm>
              <a:off x="5681671" y="2786058"/>
              <a:ext cx="1143008"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en-US" sz="2000">
                  <a:solidFill>
                    <a:srgbClr val="FFFFFF"/>
                  </a:solidFill>
                  <a:latin typeface="微软雅黑" panose="020B0503020204020204" pitchFamily="34" charset="-122"/>
                  <a:ea typeface="微软雅黑" panose="020B0503020204020204" pitchFamily="34" charset="-122"/>
                </a:rPr>
                <a:t>串</a:t>
              </a:r>
            </a:p>
          </p:txBody>
        </p:sp>
        <p:sp>
          <p:nvSpPr>
            <p:cNvPr id="24" name="流程图: 卡片 23"/>
            <p:cNvSpPr/>
            <p:nvPr>
              <p:custDataLst>
                <p:tags r:id="rId10"/>
              </p:custDataLst>
            </p:nvPr>
          </p:nvSpPr>
          <p:spPr>
            <a:xfrm>
              <a:off x="5072066" y="4000504"/>
              <a:ext cx="1000132" cy="571504"/>
            </a:xfrm>
            <a:prstGeom prst="flowChartPunchedCard">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bIns="108000" rtlCol="0" anchor="ctr"/>
            <a:lstStyle/>
            <a:p>
              <a:pPr algn="ctr">
                <a:lnSpc>
                  <a:spcPct val="100000"/>
                </a:lnSpc>
              </a:pPr>
              <a:r>
                <a:rPr lang="zh-CN" altLang="en-US" sz="2000">
                  <a:solidFill>
                    <a:srgbClr val="FFFFFF"/>
                  </a:solidFill>
                  <a:latin typeface="微软雅黑" panose="020B0503020204020204" pitchFamily="34" charset="-122"/>
                  <a:ea typeface="微软雅黑" panose="020B0503020204020204" pitchFamily="34" charset="-122"/>
                </a:rPr>
                <a:t>顺序串</a:t>
              </a:r>
            </a:p>
          </p:txBody>
        </p:sp>
        <p:sp>
          <p:nvSpPr>
            <p:cNvPr id="25" name="流程图: 卡片 24"/>
            <p:cNvSpPr/>
            <p:nvPr>
              <p:custDataLst>
                <p:tags r:id="rId11"/>
              </p:custDataLst>
            </p:nvPr>
          </p:nvSpPr>
          <p:spPr>
            <a:xfrm>
              <a:off x="6538927" y="4000504"/>
              <a:ext cx="1000132" cy="571504"/>
            </a:xfrm>
            <a:prstGeom prst="flowChartPunchedCard">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bIns="108000" rtlCol="0" anchor="ctr"/>
            <a:lstStyle/>
            <a:p>
              <a:pPr algn="ctr">
                <a:lnSpc>
                  <a:spcPct val="100000"/>
                </a:lnSpc>
              </a:pPr>
              <a:r>
                <a:rPr lang="zh-CN" altLang="en-US" sz="2000">
                  <a:solidFill>
                    <a:schemeClr val="lt1"/>
                  </a:solidFill>
                  <a:latin typeface="微软雅黑" panose="020B0503020204020204" pitchFamily="34" charset="-122"/>
                  <a:ea typeface="微软雅黑" panose="020B0503020204020204" pitchFamily="34" charset="-122"/>
                </a:rPr>
                <a:t>链串</a:t>
              </a:r>
            </a:p>
          </p:txBody>
        </p:sp>
        <p:cxnSp>
          <p:nvCxnSpPr>
            <p:cNvPr id="26" name="直接箭头连接符 25"/>
            <p:cNvCxnSpPr>
              <a:endCxn id="24" idx="0"/>
            </p:cNvCxnSpPr>
            <p:nvPr>
              <p:custDataLst>
                <p:tags r:id="rId12"/>
              </p:custDataLst>
            </p:nvPr>
          </p:nvCxnSpPr>
          <p:spPr>
            <a:xfrm rot="5400000">
              <a:off x="5450688" y="3393281"/>
              <a:ext cx="728668" cy="485779"/>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7" name="直接箭头连接符 26"/>
            <p:cNvCxnSpPr>
              <a:endCxn id="25" idx="0"/>
            </p:cNvCxnSpPr>
            <p:nvPr>
              <p:custDataLst>
                <p:tags r:id="rId13"/>
              </p:custDataLst>
            </p:nvPr>
          </p:nvCxnSpPr>
          <p:spPr>
            <a:xfrm rot="16200000" flipH="1">
              <a:off x="6412720" y="3374231"/>
              <a:ext cx="752480" cy="50006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500034" y="2786058"/>
              <a:ext cx="1285884" cy="398780"/>
            </a:xfrm>
            <a:prstGeom prst="rect">
              <a:avLst/>
            </a:prstGeom>
            <a:noFill/>
          </p:spPr>
          <p:txBody>
            <a:bodyPr wrap="square" rtlCol="0">
              <a:spAutoFit/>
            </a:bodyPr>
            <a:lstStyle/>
            <a:p>
              <a:pPr algn="l">
                <a:lnSpc>
                  <a:spcPct val="100000"/>
                </a:lnSpc>
                <a:spcBef>
                  <a:spcPts val="0"/>
                </a:spcBef>
              </a:pPr>
              <a:r>
                <a:rPr lang="zh-CN" altLang="en-US" sz="2000" dirty="0">
                  <a:solidFill>
                    <a:srgbClr val="000000"/>
                  </a:solidFill>
                  <a:latin typeface="微软雅黑" panose="020B0503020204020204" pitchFamily="34" charset="-122"/>
                  <a:ea typeface="微软雅黑" panose="020B0503020204020204" pitchFamily="34" charset="-122"/>
                </a:rPr>
                <a:t>逻辑结构</a:t>
              </a:r>
            </a:p>
          </p:txBody>
        </p:sp>
        <p:sp>
          <p:nvSpPr>
            <p:cNvPr id="29" name="TextBox 28"/>
            <p:cNvSpPr txBox="1"/>
            <p:nvPr/>
          </p:nvSpPr>
          <p:spPr>
            <a:xfrm>
              <a:off x="500034" y="4143380"/>
              <a:ext cx="1285884" cy="398780"/>
            </a:xfrm>
            <a:prstGeom prst="rect">
              <a:avLst/>
            </a:prstGeom>
            <a:noFill/>
          </p:spPr>
          <p:txBody>
            <a:bodyPr wrap="square" rtlCol="0">
              <a:spAutoFit/>
            </a:bodyPr>
            <a:lstStyle/>
            <a:p>
              <a:pPr algn="l">
                <a:lnSpc>
                  <a:spcPct val="100000"/>
                </a:lnSpc>
                <a:spcBef>
                  <a:spcPts val="0"/>
                </a:spcBef>
              </a:pPr>
              <a:r>
                <a:rPr lang="zh-CN" altLang="en-US" sz="2000" dirty="0">
                  <a:solidFill>
                    <a:srgbClr val="000000"/>
                  </a:solidFill>
                  <a:latin typeface="微软雅黑" panose="020B0503020204020204" pitchFamily="34" charset="-122"/>
                  <a:ea typeface="微软雅黑" panose="020B0503020204020204" pitchFamily="34" charset="-122"/>
                </a:rPr>
                <a:t>存储结构</a:t>
              </a:r>
            </a:p>
          </p:txBody>
        </p:sp>
        <p:cxnSp>
          <p:nvCxnSpPr>
            <p:cNvPr id="31" name="直接箭头连接符 30"/>
            <p:cNvCxnSpPr>
              <a:stCxn id="28" idx="2"/>
            </p:cNvCxnSpPr>
            <p:nvPr>
              <p:custDataLst>
                <p:tags r:id="rId14"/>
              </p:custDataLst>
            </p:nvPr>
          </p:nvCxnSpPr>
          <p:spPr>
            <a:xfrm rot="5400000">
              <a:off x="699930" y="3627785"/>
              <a:ext cx="886568" cy="79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1142976" y="3429000"/>
              <a:ext cx="785818" cy="398780"/>
            </a:xfrm>
            <a:prstGeom prst="rect">
              <a:avLst/>
            </a:prstGeom>
            <a:noFill/>
          </p:spPr>
          <p:txBody>
            <a:bodyPr wrap="square" rtlCol="0">
              <a:spAutoFit/>
            </a:bodyPr>
            <a:lstStyle/>
            <a:p>
              <a:pPr algn="l">
                <a:lnSpc>
                  <a:spcPct val="100000"/>
                </a:lnSpc>
                <a:spcBef>
                  <a:spcPts val="0"/>
                </a:spcBef>
              </a:pPr>
              <a:r>
                <a:rPr lang="zh-CN" altLang="en-US" sz="2000">
                  <a:solidFill>
                    <a:srgbClr val="000000"/>
                  </a:solidFill>
                  <a:latin typeface="微软雅黑" panose="020B0503020204020204" pitchFamily="34" charset="-122"/>
                  <a:ea typeface="微软雅黑" panose="020B0503020204020204" pitchFamily="34" charset="-122"/>
                </a:rPr>
                <a:t>映射</a:t>
              </a:r>
            </a:p>
          </p:txBody>
        </p:sp>
        <p:sp>
          <p:nvSpPr>
            <p:cNvPr id="33" name="TextBox 32"/>
            <p:cNvSpPr txBox="1"/>
            <p:nvPr/>
          </p:nvSpPr>
          <p:spPr>
            <a:xfrm rot="5400000">
              <a:off x="4624789" y="2816869"/>
              <a:ext cx="428628" cy="475615"/>
            </a:xfrm>
            <a:prstGeom prst="rect">
              <a:avLst/>
            </a:prstGeom>
            <a:noFill/>
          </p:spPr>
          <p:txBody>
            <a:bodyPr wrap="square" rtlCol="0">
              <a:spAutoFit/>
            </a:bodyPr>
            <a:lstStyle/>
            <a:p>
              <a:pPr algn="l">
                <a:lnSpc>
                  <a:spcPts val="3000"/>
                </a:lnSpc>
                <a:spcBef>
                  <a:spcPts val="0"/>
                </a:spcBef>
              </a:pPr>
              <a:r>
                <a:rPr lang="zh-CN" altLang="en-US" sz="2000">
                  <a:solidFill>
                    <a:srgbClr val="000000"/>
                  </a:solidFill>
                  <a:latin typeface="微软雅黑" panose="020B0503020204020204" pitchFamily="34" charset="-122"/>
                  <a:ea typeface="微软雅黑" panose="020B0503020204020204" pitchFamily="34" charset="-122"/>
                </a:rPr>
                <a:t>∩</a:t>
              </a:r>
            </a:p>
          </p:txBody>
        </p:sp>
      </p:grpSp>
      <p:sp>
        <p:nvSpPr>
          <p:cNvPr id="22" name="燕尾形 21"/>
          <p:cNvSpPr/>
          <p:nvPr>
            <p:custDataLst>
              <p:tags r:id="rId1"/>
            </p:custDataLst>
          </p:nvPr>
        </p:nvSpPr>
        <p:spPr bwMode="auto">
          <a:xfrm rot="16200000">
            <a:off x="9649761" y="4863869"/>
            <a:ext cx="714380" cy="357190"/>
          </a:xfrm>
          <a:prstGeom prst="chevron">
            <a:avLst/>
          </a:prstGeom>
          <a:gradFill>
            <a:gsLst>
              <a:gs pos="0">
                <a:schemeClr val="dk1">
                  <a:shade val="51000"/>
                  <a:satMod val="130000"/>
                </a:schemeClr>
              </a:gs>
              <a:gs pos="80000">
                <a:schemeClr val="dk1">
                  <a:shade val="93000"/>
                  <a:satMod val="130000"/>
                </a:schemeClr>
              </a:gs>
              <a:gs pos="100000">
                <a:schemeClr val="dk1">
                  <a:shade val="94000"/>
                  <a:satMod val="135000"/>
                </a:schemeClr>
              </a:gs>
              <a:gs pos="0">
                <a:srgbClr val="000000"/>
              </a:gs>
              <a:gs pos="80000">
                <a:srgbClr val="000000"/>
              </a:gs>
              <a:gs pos="100000">
                <a:srgbClr val="000000"/>
              </a:gs>
            </a:gsLst>
            <a:lin ang="16200000" scaled="0"/>
          </a:gradFill>
          <a:ln>
            <a:solidFill>
              <a:schemeClr val="dk1">
                <a:shade val="95000"/>
                <a:satMod val="105000"/>
              </a:schemeClr>
            </a:solidFill>
            <a:tailEnd type="arrow" w="sm" len="sm"/>
          </a:ln>
        </p:spPr>
        <p:style>
          <a:lnRef idx="1">
            <a:schemeClr val="dk1"/>
          </a:lnRef>
          <a:fillRef idx="3">
            <a:schemeClr val="dk1"/>
          </a:fillRef>
          <a:effectRef idx="2">
            <a:schemeClr val="dk1"/>
          </a:effectRef>
          <a:fontRef idx="minor">
            <a:schemeClr val="lt1"/>
          </a:fontRef>
        </p:style>
        <p:txBody>
          <a:bodyPr vert="horz" wrap="square" lIns="91440" tIns="45720" rIns="91440" bIns="45720" numCol="1" rtlCol="0" anchor="t" anchorCtr="0" compatLnSpc="1"/>
          <a:lstStyle/>
          <a:p>
            <a:pPr algn="ctr"/>
            <a:endParaRPr lang="zh-CN" altLang="en-US" sz="2000">
              <a:solidFill>
                <a:srgbClr val="0000FF"/>
              </a:solidFill>
              <a:latin typeface="Consolas" panose="020B0609020204030204" pitchFamily="49" charset="0"/>
              <a:cs typeface="Consolas" panose="020B0609020204030204" pitchFamily="49" charset="0"/>
            </a:endParaRPr>
          </a:p>
        </p:txBody>
      </p:sp>
      <p:sp>
        <p:nvSpPr>
          <p:cNvPr id="30" name="TextBox 29"/>
          <p:cNvSpPr txBox="1"/>
          <p:nvPr/>
        </p:nvSpPr>
        <p:spPr>
          <a:xfrm>
            <a:off x="1023903" y="188640"/>
            <a:ext cx="4572032"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zh-CN" dirty="0">
                <a:solidFill>
                  <a:schemeClr val="accent1"/>
                </a:solidFill>
                <a:latin typeface="微软雅黑" panose="020B0503020204020204" pitchFamily="34" charset="-122"/>
                <a:ea typeface="微软雅黑" panose="020B0503020204020204" pitchFamily="34" charset="-122"/>
              </a:rPr>
              <a:t>串的</a:t>
            </a:r>
            <a:r>
              <a:rPr lang="zh-CN" altLang="en-US" dirty="0">
                <a:solidFill>
                  <a:schemeClr val="accent1"/>
                </a:solidFill>
                <a:latin typeface="微软雅黑" panose="020B0503020204020204" pitchFamily="34" charset="-122"/>
                <a:ea typeface="微软雅黑" panose="020B0503020204020204" pitchFamily="34" charset="-122"/>
              </a:rPr>
              <a:t>链式</a:t>
            </a:r>
            <a:r>
              <a:rPr lang="zh-CN" altLang="zh-CN" dirty="0">
                <a:solidFill>
                  <a:schemeClr val="accent1"/>
                </a:solidFill>
                <a:latin typeface="微软雅黑" panose="020B0503020204020204" pitchFamily="34" charset="-122"/>
                <a:ea typeface="微软雅黑" panose="020B0503020204020204" pitchFamily="34" charset="-122"/>
              </a:rPr>
              <a:t>存储结构</a:t>
            </a:r>
            <a:r>
              <a:rPr lang="en-US" altLang="zh-CN" dirty="0">
                <a:solidFill>
                  <a:schemeClr val="accent1"/>
                </a:solidFill>
                <a:latin typeface="微软雅黑" panose="020B0503020204020204" pitchFamily="34" charset="-122"/>
                <a:ea typeface="微软雅黑" panose="020B0503020204020204" pitchFamily="34" charset="-122"/>
              </a:rPr>
              <a:t>—</a:t>
            </a:r>
            <a:r>
              <a:rPr lang="zh-CN" altLang="en-US" dirty="0">
                <a:solidFill>
                  <a:schemeClr val="accent1"/>
                </a:solidFill>
                <a:latin typeface="微软雅黑" panose="020B0503020204020204" pitchFamily="34" charset="-122"/>
                <a:ea typeface="微软雅黑" panose="020B0503020204020204" pitchFamily="34" charset="-122"/>
              </a:rPr>
              <a:t>链</a:t>
            </a:r>
            <a:r>
              <a:rPr lang="zh-CN" altLang="zh-CN" dirty="0">
                <a:solidFill>
                  <a:schemeClr val="accent1"/>
                </a:solidFill>
                <a:latin typeface="微软雅黑" panose="020B0503020204020204" pitchFamily="34" charset="-122"/>
                <a:ea typeface="微软雅黑" panose="020B0503020204020204" pitchFamily="34" charset="-122"/>
              </a:rPr>
              <a:t>串</a:t>
            </a:r>
          </a:p>
        </p:txBody>
      </p:sp>
      <p:sp>
        <p:nvSpPr>
          <p:cNvPr id="35" name="灯片编号占位符 34"/>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16</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3" name="组合 2"/>
          <p:cNvGrpSpPr/>
          <p:nvPr/>
        </p:nvGrpSpPr>
        <p:grpSpPr>
          <a:xfrm>
            <a:off x="1500813" y="1353400"/>
            <a:ext cx="2622235" cy="517274"/>
            <a:chOff x="1396240" y="2304669"/>
            <a:chExt cx="2107000" cy="480002"/>
          </a:xfrm>
        </p:grpSpPr>
        <p:sp>
          <p:nvSpPr>
            <p:cNvPr id="4" name="矩形: 圆角 3"/>
            <p:cNvSpPr/>
            <p:nvPr>
              <p:custDataLst>
                <p:tags r:id="rId2"/>
              </p:custDataLst>
            </p:nvPr>
          </p:nvSpPr>
          <p:spPr>
            <a:xfrm>
              <a:off x="1396240" y="2304669"/>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5" name="文本框 4"/>
            <p:cNvSpPr txBox="1"/>
            <p:nvPr>
              <p:custDataLst>
                <p:tags r:id="rId3"/>
              </p:custDataLst>
            </p:nvPr>
          </p:nvSpPr>
          <p:spPr>
            <a:xfrm>
              <a:off x="1568246" y="2399464"/>
              <a:ext cx="1699370" cy="358261"/>
            </a:xfrm>
            <a:prstGeom prst="rect">
              <a:avLst/>
            </a:prstGeom>
            <a:noFill/>
          </p:spPr>
          <p:txBody>
            <a:bodyPr wrap="square" rtlCol="0">
              <a:spAutoFit/>
            </a:bodyPr>
            <a:lstStyle/>
            <a:p>
              <a:pPr algn="l"/>
              <a:r>
                <a:rPr lang="zh-CN" altLang="en-US" sz="2400" b="1" dirty="0">
                  <a:solidFill>
                    <a:schemeClr val="lt1"/>
                  </a:solidFill>
                  <a:latin typeface="微软雅黑" panose="020B0503020204020204" pitchFamily="34" charset="-122"/>
                  <a:ea typeface="微软雅黑" panose="020B0503020204020204" pitchFamily="34" charset="-122"/>
                </a:rPr>
                <a:t>串的实现方式</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 presetClass="entr" presetSubtype="0" fill="hold" grpId="2" nodeType="after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1500"/>
                            </p:stCondLst>
                            <p:childTnLst>
                              <p:par>
                                <p:cTn id="24" presetID="26" presetClass="emph" presetSubtype="0" fill="hold" grpId="0" nodeType="afterEffect">
                                  <p:stCondLst>
                                    <p:cond delay="0"/>
                                  </p:stCondLst>
                                  <p:childTnLst>
                                    <p:animEffect transition="out" filter="fade">
                                      <p:cBhvr>
                                        <p:cTn id="25" dur="500" tmFilter="0, 0; .2, .5; .8, .5; 1, 0"/>
                                        <p:tgtEl>
                                          <p:spTgt spid="22"/>
                                        </p:tgtEl>
                                      </p:cBhvr>
                                    </p:animEffect>
                                    <p:animScale>
                                      <p:cBhvr>
                                        <p:cTn id="26" dur="250" autoRev="1" fill="hold"/>
                                        <p:tgtEl>
                                          <p:spTgt spid="22"/>
                                        </p:tgtEl>
                                      </p:cBhvr>
                                      <p:by x="105000" y="105000"/>
                                    </p:animScale>
                                  </p:childTnLst>
                                </p:cTn>
                              </p:par>
                            </p:childTnLst>
                          </p:cTn>
                        </p:par>
                        <p:par>
                          <p:cTn id="27" fill="hold">
                            <p:stCondLst>
                              <p:cond delay="2000"/>
                            </p:stCondLst>
                            <p:childTnLst>
                              <p:par>
                                <p:cTn id="28" presetID="26" presetClass="emph" presetSubtype="0" fill="hold" grpId="1" nodeType="afterEffect">
                                  <p:stCondLst>
                                    <p:cond delay="0"/>
                                  </p:stCondLst>
                                  <p:childTnLst>
                                    <p:animEffect transition="out" filter="fade">
                                      <p:cBhvr>
                                        <p:cTn id="29" dur="500" tmFilter="0, 0; .2, .5; .8, .5; 1, 0"/>
                                        <p:tgtEl>
                                          <p:spTgt spid="22"/>
                                        </p:tgtEl>
                                      </p:cBhvr>
                                    </p:animEffect>
                                    <p:animScale>
                                      <p:cBhvr>
                                        <p:cTn id="30"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bldLvl="0" animBg="1"/>
      <p:bldP spid="22" grpId="2"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4" cstate="print">
            <a:extLst>
              <a:ext uri="{28A0092B-C50C-407E-A947-70E740481C1C}">
                <a14:useLocalDpi xmlns:a14="http://schemas.microsoft.com/office/drawing/2010/main" val="0"/>
              </a:ext>
            </a:extLst>
          </a:blip>
          <a:srcRect r="7351" b="-600"/>
          <a:stretch>
            <a:fillRect/>
          </a:stretch>
        </p:blipFill>
        <p:spPr>
          <a:xfrm flipH="1">
            <a:off x="8433813" y="843907"/>
            <a:ext cx="3754304" cy="4025593"/>
          </a:xfrm>
          <a:prstGeom prst="rect">
            <a:avLst/>
          </a:prstGeom>
        </p:spPr>
      </p:pic>
      <p:sp>
        <p:nvSpPr>
          <p:cNvPr id="2110" name="Rectangle 62"/>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8213" name="Rectangle 21"/>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27" name="TextBox 26"/>
          <p:cNvSpPr txBox="1"/>
          <p:nvPr/>
        </p:nvSpPr>
        <p:spPr>
          <a:xfrm>
            <a:off x="1843991" y="1582496"/>
            <a:ext cx="4756065" cy="460375"/>
          </a:xfrm>
          <a:prstGeom prst="rect">
            <a:avLst/>
          </a:prstGeom>
          <a:noFill/>
        </p:spPr>
        <p:txBody>
          <a:bodyPr wrap="square" rtlCol="0">
            <a:spAutoFit/>
          </a:bodyPr>
          <a:lstStyle/>
          <a:p>
            <a:pPr algn="l">
              <a:lnSpc>
                <a:spcPct val="100000"/>
              </a:lnSpc>
              <a:spcBef>
                <a:spcPts val="0"/>
              </a:spcBef>
            </a:pPr>
            <a:r>
              <a:rPr lang="zh-CN" altLang="en-US"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用带头结点的单链表表示链串</a:t>
            </a:r>
          </a:p>
        </p:txBody>
      </p:sp>
      <p:sp>
        <p:nvSpPr>
          <p:cNvPr id="28" name="TextBox 27"/>
          <p:cNvSpPr txBox="1"/>
          <p:nvPr/>
        </p:nvSpPr>
        <p:spPr>
          <a:xfrm>
            <a:off x="1853087" y="2232466"/>
            <a:ext cx="5429288" cy="706755"/>
          </a:xfrm>
          <a:prstGeom prst="rect">
            <a:avLst/>
          </a:prstGeom>
          <a:noFill/>
        </p:spPr>
        <p:txBody>
          <a:bodyPr wrap="square" rtlCol="0">
            <a:spAutoFit/>
          </a:bodyPr>
          <a:lstStyle/>
          <a:p>
            <a:pPr algn="l">
              <a:lnSpc>
                <a:spcPct val="100000"/>
              </a:lnSpc>
              <a:spcBef>
                <a:spcPts val="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"ABCDEFGHIJKLMN"</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a:t>
            </a:r>
          </a:p>
        </p:txBody>
      </p:sp>
      <p:grpSp>
        <p:nvGrpSpPr>
          <p:cNvPr id="30" name="组合 29"/>
          <p:cNvGrpSpPr/>
          <p:nvPr/>
        </p:nvGrpSpPr>
        <p:grpSpPr>
          <a:xfrm>
            <a:off x="1919536" y="2947725"/>
            <a:ext cx="6093933" cy="1404422"/>
            <a:chOff x="676871" y="3004705"/>
            <a:chExt cx="6093933" cy="1404422"/>
          </a:xfrm>
        </p:grpSpPr>
        <p:sp>
          <p:nvSpPr>
            <p:cNvPr id="8211" name="Rectangle 19"/>
            <p:cNvSpPr>
              <a:spLocks noChangeArrowheads="1"/>
            </p:cNvSpPr>
            <p:nvPr/>
          </p:nvSpPr>
          <p:spPr bwMode="auto">
            <a:xfrm>
              <a:off x="4968218" y="3531875"/>
              <a:ext cx="449565" cy="330086"/>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210" name="Rectangle 18" descr="浅色上对角线"/>
            <p:cNvSpPr>
              <a:spLocks noChangeArrowheads="1"/>
            </p:cNvSpPr>
            <p:nvPr>
              <p:custDataLst>
                <p:tags r:id="rId21"/>
              </p:custDataLst>
            </p:nvPr>
          </p:nvSpPr>
          <p:spPr bwMode="auto">
            <a:xfrm>
              <a:off x="1478748" y="3500438"/>
              <a:ext cx="379231" cy="33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0000" tIns="0" rIns="0" bIns="0" numCol="1" anchor="t" anchorCtr="0" compatLnSpc="1"/>
            <a:lstStyle/>
            <a:p>
              <a:pPr algn="l">
                <a:lnSpc>
                  <a:spcPct val="1000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209" name="Rectangle 17"/>
            <p:cNvSpPr>
              <a:spLocks noChangeArrowheads="1"/>
            </p:cNvSpPr>
            <p:nvPr>
              <p:custDataLst>
                <p:tags r:id="rId22"/>
              </p:custDataLst>
            </p:nvPr>
          </p:nvSpPr>
          <p:spPr bwMode="auto">
            <a:xfrm>
              <a:off x="1859428" y="3500438"/>
              <a:ext cx="450773" cy="33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0000" tIns="0" rIns="0" bIns="0" numCol="1" anchor="t" anchorCtr="0" compatLnSpc="1"/>
            <a:lstStyle/>
            <a:p>
              <a:pPr algn="l">
                <a:lnSpc>
                  <a:spcPct val="1000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208" name="Rectangle 16"/>
            <p:cNvSpPr>
              <a:spLocks noChangeArrowheads="1"/>
            </p:cNvSpPr>
            <p:nvPr/>
          </p:nvSpPr>
          <p:spPr bwMode="auto">
            <a:xfrm>
              <a:off x="676871" y="3004705"/>
              <a:ext cx="555914" cy="334922"/>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head</a:t>
              </a:r>
            </a:p>
          </p:txBody>
        </p:sp>
        <p:sp>
          <p:nvSpPr>
            <p:cNvPr id="8207" name="Arc 15"/>
            <p:cNvSpPr/>
            <p:nvPr/>
          </p:nvSpPr>
          <p:spPr bwMode="auto">
            <a:xfrm>
              <a:off x="1214085" y="3169143"/>
              <a:ext cx="380680" cy="33129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206" name="Rectangle 14"/>
            <p:cNvSpPr>
              <a:spLocks noChangeArrowheads="1"/>
            </p:cNvSpPr>
            <p:nvPr>
              <p:custDataLst>
                <p:tags r:id="rId23"/>
              </p:custDataLst>
            </p:nvPr>
          </p:nvSpPr>
          <p:spPr bwMode="auto">
            <a:xfrm>
              <a:off x="2690881" y="3500438"/>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8205" name="Rectangle 13"/>
            <p:cNvSpPr>
              <a:spLocks noChangeArrowheads="1"/>
            </p:cNvSpPr>
            <p:nvPr>
              <p:custDataLst>
                <p:tags r:id="rId24"/>
              </p:custDataLst>
            </p:nvPr>
          </p:nvSpPr>
          <p:spPr bwMode="auto">
            <a:xfrm>
              <a:off x="3071561" y="3500438"/>
              <a:ext cx="449565"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000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204" name="Line 12"/>
            <p:cNvSpPr>
              <a:spLocks noChangeShapeType="1"/>
            </p:cNvSpPr>
            <p:nvPr>
              <p:custDataLst>
                <p:tags r:id="rId25"/>
              </p:custDataLst>
            </p:nvPr>
          </p:nvSpPr>
          <p:spPr bwMode="auto">
            <a:xfrm>
              <a:off x="2119257" y="3664877"/>
              <a:ext cx="57162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203" name="Rectangle 11"/>
            <p:cNvSpPr>
              <a:spLocks noChangeArrowheads="1"/>
            </p:cNvSpPr>
            <p:nvPr>
              <p:custDataLst>
                <p:tags r:id="rId26"/>
              </p:custDataLst>
            </p:nvPr>
          </p:nvSpPr>
          <p:spPr bwMode="auto">
            <a:xfrm>
              <a:off x="5940559" y="3500438"/>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8202" name="Rectangle 10"/>
            <p:cNvSpPr>
              <a:spLocks noChangeArrowheads="1"/>
            </p:cNvSpPr>
            <p:nvPr>
              <p:custDataLst>
                <p:tags r:id="rId27"/>
              </p:custDataLst>
            </p:nvPr>
          </p:nvSpPr>
          <p:spPr bwMode="auto">
            <a:xfrm>
              <a:off x="6321239" y="3500438"/>
              <a:ext cx="449565"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a:p>
              <a:pPr algn="l" eaLnBrk="0" hangingPunct="0">
                <a:lnSpc>
                  <a:spcPts val="2300"/>
                </a:lnSpc>
                <a:spcBef>
                  <a:spcPct val="0"/>
                </a:spcBef>
              </a:pPr>
              <a:endPar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201" name="Line 9"/>
            <p:cNvSpPr>
              <a:spLocks noChangeShapeType="1"/>
            </p:cNvSpPr>
            <p:nvPr>
              <p:custDataLst>
                <p:tags r:id="rId28"/>
              </p:custDataLst>
            </p:nvPr>
          </p:nvSpPr>
          <p:spPr bwMode="auto">
            <a:xfrm>
              <a:off x="5368934" y="3664877"/>
              <a:ext cx="57162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200" name="Line 8"/>
            <p:cNvSpPr>
              <a:spLocks noChangeShapeType="1"/>
            </p:cNvSpPr>
            <p:nvPr>
              <p:custDataLst>
                <p:tags r:id="rId29"/>
              </p:custDataLst>
            </p:nvPr>
          </p:nvSpPr>
          <p:spPr bwMode="auto">
            <a:xfrm>
              <a:off x="3262505" y="3664877"/>
              <a:ext cx="57162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199" name="Rectangle 7"/>
            <p:cNvSpPr>
              <a:spLocks noChangeArrowheads="1"/>
            </p:cNvSpPr>
            <p:nvPr>
              <p:custDataLst>
                <p:tags r:id="rId30"/>
              </p:custDataLst>
            </p:nvPr>
          </p:nvSpPr>
          <p:spPr bwMode="auto">
            <a:xfrm>
              <a:off x="3834130" y="3500438"/>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8198" name="Rectangle 6"/>
            <p:cNvSpPr>
              <a:spLocks noChangeArrowheads="1"/>
            </p:cNvSpPr>
            <p:nvPr>
              <p:custDataLst>
                <p:tags r:id="rId31"/>
              </p:custDataLst>
            </p:nvPr>
          </p:nvSpPr>
          <p:spPr bwMode="auto">
            <a:xfrm>
              <a:off x="4214810" y="3500438"/>
              <a:ext cx="449565"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000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197" name="Line 5"/>
            <p:cNvSpPr>
              <a:spLocks noChangeShapeType="1"/>
            </p:cNvSpPr>
            <p:nvPr>
              <p:custDataLst>
                <p:tags r:id="rId32"/>
              </p:custDataLst>
            </p:nvPr>
          </p:nvSpPr>
          <p:spPr bwMode="auto">
            <a:xfrm>
              <a:off x="4405754" y="3664877"/>
              <a:ext cx="57162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194" name="Rectangle 2"/>
            <p:cNvSpPr>
              <a:spLocks noChangeArrowheads="1"/>
            </p:cNvSpPr>
            <p:nvPr/>
          </p:nvSpPr>
          <p:spPr bwMode="auto">
            <a:xfrm>
              <a:off x="1674526" y="3128034"/>
              <a:ext cx="762568" cy="330086"/>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头结点</a:t>
              </a:r>
            </a:p>
          </p:txBody>
        </p:sp>
        <p:sp>
          <p:nvSpPr>
            <p:cNvPr id="29" name="TextBox 28"/>
            <p:cNvSpPr txBox="1"/>
            <p:nvPr/>
          </p:nvSpPr>
          <p:spPr>
            <a:xfrm>
              <a:off x="3071802" y="4071942"/>
              <a:ext cx="1643074" cy="337185"/>
            </a:xfrm>
            <a:prstGeom prst="rect">
              <a:avLst/>
            </a:prstGeom>
            <a:noFill/>
          </p:spPr>
          <p:txBody>
            <a:bodyPr wrap="square" rtlCol="0">
              <a:spAutoFit/>
            </a:bodyPr>
            <a:lstStyle/>
            <a:p>
              <a:pPr algn="l">
                <a:lnSpc>
                  <a:spcPct val="100000"/>
                </a:lnSpc>
                <a:spcBef>
                  <a:spcPts val="0"/>
                </a:spcBef>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结点大小</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grpSp>
        <p:nvGrpSpPr>
          <p:cNvPr id="64" name="组合 63"/>
          <p:cNvGrpSpPr/>
          <p:nvPr/>
        </p:nvGrpSpPr>
        <p:grpSpPr>
          <a:xfrm>
            <a:off x="1919536" y="4581128"/>
            <a:ext cx="7058075" cy="1408755"/>
            <a:chOff x="1047725" y="3714752"/>
            <a:chExt cx="7058075" cy="1408755"/>
          </a:xfrm>
        </p:grpSpPr>
        <p:sp>
          <p:nvSpPr>
            <p:cNvPr id="32" name="Rectangle 19"/>
            <p:cNvSpPr>
              <a:spLocks noChangeArrowheads="1"/>
            </p:cNvSpPr>
            <p:nvPr/>
          </p:nvSpPr>
          <p:spPr bwMode="auto">
            <a:xfrm>
              <a:off x="5389269" y="4241922"/>
              <a:ext cx="449565" cy="330086"/>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5" name="Rectangle 16"/>
            <p:cNvSpPr>
              <a:spLocks noChangeArrowheads="1"/>
            </p:cNvSpPr>
            <p:nvPr/>
          </p:nvSpPr>
          <p:spPr bwMode="auto">
            <a:xfrm>
              <a:off x="1264915" y="3714752"/>
              <a:ext cx="555914" cy="334922"/>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head</a:t>
              </a:r>
            </a:p>
          </p:txBody>
        </p:sp>
        <p:sp>
          <p:nvSpPr>
            <p:cNvPr id="36" name="Arc 15"/>
            <p:cNvSpPr/>
            <p:nvPr/>
          </p:nvSpPr>
          <p:spPr bwMode="auto">
            <a:xfrm>
              <a:off x="1802129" y="3879190"/>
              <a:ext cx="380680" cy="33129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7" name="Rectangle 14"/>
            <p:cNvSpPr>
              <a:spLocks noChangeArrowheads="1"/>
            </p:cNvSpPr>
            <p:nvPr>
              <p:custDataLst>
                <p:tags r:id="rId3"/>
              </p:custDataLst>
            </p:nvPr>
          </p:nvSpPr>
          <p:spPr bwMode="auto">
            <a:xfrm>
              <a:off x="3278925" y="4210485"/>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8" name="Rectangle 13"/>
            <p:cNvSpPr>
              <a:spLocks noChangeArrowheads="1"/>
            </p:cNvSpPr>
            <p:nvPr>
              <p:custDataLst>
                <p:tags r:id="rId4"/>
              </p:custDataLst>
            </p:nvPr>
          </p:nvSpPr>
          <p:spPr bwMode="auto">
            <a:xfrm>
              <a:off x="4769577" y="4210485"/>
              <a:ext cx="449565"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000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1" name="Rectangle 10"/>
            <p:cNvSpPr>
              <a:spLocks noChangeArrowheads="1"/>
            </p:cNvSpPr>
            <p:nvPr>
              <p:custDataLst>
                <p:tags r:id="rId5"/>
              </p:custDataLst>
            </p:nvPr>
          </p:nvSpPr>
          <p:spPr bwMode="auto">
            <a:xfrm>
              <a:off x="7656235" y="4213347"/>
              <a:ext cx="449565"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a:p>
              <a:pPr algn="l" eaLnBrk="0" hangingPunct="0">
                <a:lnSpc>
                  <a:spcPts val="2300"/>
                </a:lnSpc>
                <a:spcBef>
                  <a:spcPct val="0"/>
                </a:spcBef>
              </a:pPr>
              <a:endPar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Line 8"/>
            <p:cNvSpPr>
              <a:spLocks noChangeShapeType="1"/>
            </p:cNvSpPr>
            <p:nvPr>
              <p:custDataLst>
                <p:tags r:id="rId6"/>
              </p:custDataLst>
            </p:nvPr>
          </p:nvSpPr>
          <p:spPr bwMode="auto">
            <a:xfrm>
              <a:off x="5032079" y="4374924"/>
              <a:ext cx="36000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7" name="Rectangle 2"/>
            <p:cNvSpPr>
              <a:spLocks noChangeArrowheads="1"/>
            </p:cNvSpPr>
            <p:nvPr/>
          </p:nvSpPr>
          <p:spPr bwMode="auto">
            <a:xfrm>
              <a:off x="2262570" y="3838081"/>
              <a:ext cx="762568" cy="330086"/>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头结点</a:t>
              </a:r>
            </a:p>
          </p:txBody>
        </p:sp>
        <p:sp>
          <p:nvSpPr>
            <p:cNvPr id="48" name="TextBox 47"/>
            <p:cNvSpPr txBox="1"/>
            <p:nvPr/>
          </p:nvSpPr>
          <p:spPr>
            <a:xfrm>
              <a:off x="3286116" y="4786322"/>
              <a:ext cx="1643074" cy="337185"/>
            </a:xfrm>
            <a:prstGeom prst="rect">
              <a:avLst/>
            </a:prstGeom>
            <a:noFill/>
          </p:spPr>
          <p:txBody>
            <a:bodyPr wrap="square" rtlCol="0">
              <a:spAutoFit/>
            </a:bodyPr>
            <a:lstStyle/>
            <a:p>
              <a:pPr algn="l">
                <a:lnSpc>
                  <a:spcPct val="100000"/>
                </a:lnSpc>
                <a:spcBef>
                  <a:spcPts val="0"/>
                </a:spcBef>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结点大小</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9" name="Rectangle 14"/>
            <p:cNvSpPr>
              <a:spLocks noChangeArrowheads="1"/>
            </p:cNvSpPr>
            <p:nvPr>
              <p:custDataLst>
                <p:tags r:id="rId7"/>
              </p:custDataLst>
            </p:nvPr>
          </p:nvSpPr>
          <p:spPr bwMode="auto">
            <a:xfrm>
              <a:off x="3653947" y="4210485"/>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50" name="Rectangle 14"/>
            <p:cNvSpPr>
              <a:spLocks noChangeArrowheads="1"/>
            </p:cNvSpPr>
            <p:nvPr>
              <p:custDataLst>
                <p:tags r:id="rId8"/>
              </p:custDataLst>
            </p:nvPr>
          </p:nvSpPr>
          <p:spPr bwMode="auto">
            <a:xfrm>
              <a:off x="4031947" y="4210485"/>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51" name="Rectangle 14"/>
            <p:cNvSpPr>
              <a:spLocks noChangeArrowheads="1"/>
            </p:cNvSpPr>
            <p:nvPr>
              <p:custDataLst>
                <p:tags r:id="rId9"/>
              </p:custDataLst>
            </p:nvPr>
          </p:nvSpPr>
          <p:spPr bwMode="auto">
            <a:xfrm>
              <a:off x="4389137" y="4210485"/>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52" name="Line 8"/>
            <p:cNvSpPr>
              <a:spLocks noChangeShapeType="1"/>
            </p:cNvSpPr>
            <p:nvPr>
              <p:custDataLst>
                <p:tags r:id="rId10"/>
              </p:custDataLst>
            </p:nvPr>
          </p:nvSpPr>
          <p:spPr bwMode="auto">
            <a:xfrm>
              <a:off x="5815087" y="4371982"/>
              <a:ext cx="36000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3" name="Rectangle 14"/>
            <p:cNvSpPr>
              <a:spLocks noChangeArrowheads="1"/>
            </p:cNvSpPr>
            <p:nvPr>
              <p:custDataLst>
                <p:tags r:id="rId11"/>
              </p:custDataLst>
            </p:nvPr>
          </p:nvSpPr>
          <p:spPr bwMode="auto">
            <a:xfrm>
              <a:off x="6175087" y="4213347"/>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p>
          </p:txBody>
        </p:sp>
        <p:sp>
          <p:nvSpPr>
            <p:cNvPr id="56" name="Rectangle 14"/>
            <p:cNvSpPr>
              <a:spLocks noChangeArrowheads="1"/>
            </p:cNvSpPr>
            <p:nvPr>
              <p:custDataLst>
                <p:tags r:id="rId12"/>
              </p:custDataLst>
            </p:nvPr>
          </p:nvSpPr>
          <p:spPr bwMode="auto">
            <a:xfrm>
              <a:off x="6550109" y="4213347"/>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57" name="Rectangle 14"/>
            <p:cNvSpPr>
              <a:spLocks noChangeArrowheads="1"/>
            </p:cNvSpPr>
            <p:nvPr>
              <p:custDataLst>
                <p:tags r:id="rId13"/>
              </p:custDataLst>
            </p:nvPr>
          </p:nvSpPr>
          <p:spPr bwMode="auto">
            <a:xfrm>
              <a:off x="6928109" y="4213347"/>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8" name="Rectangle 14"/>
            <p:cNvSpPr>
              <a:spLocks noChangeArrowheads="1"/>
            </p:cNvSpPr>
            <p:nvPr>
              <p:custDataLst>
                <p:tags r:id="rId14"/>
              </p:custDataLst>
            </p:nvPr>
          </p:nvSpPr>
          <p:spPr bwMode="auto">
            <a:xfrm>
              <a:off x="7285299" y="4213347"/>
              <a:ext cx="378000" cy="33008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9" name="Rectangle 14"/>
            <p:cNvSpPr>
              <a:spLocks noChangeArrowheads="1"/>
            </p:cNvSpPr>
            <p:nvPr>
              <p:custDataLst>
                <p:tags r:id="rId15"/>
              </p:custDataLst>
            </p:nvPr>
          </p:nvSpPr>
          <p:spPr bwMode="auto">
            <a:xfrm>
              <a:off x="1047725" y="4233868"/>
              <a:ext cx="378000" cy="33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300"/>
                </a:lnSpc>
                <a:spcBef>
                  <a:spcPct val="0"/>
                </a:spcBef>
              </a:pPr>
              <a:endParaRPr kumimoji="0" lang="en-US"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0" name="Rectangle 13"/>
            <p:cNvSpPr>
              <a:spLocks noChangeArrowheads="1"/>
            </p:cNvSpPr>
            <p:nvPr>
              <p:custDataLst>
                <p:tags r:id="rId16"/>
              </p:custDataLst>
            </p:nvPr>
          </p:nvSpPr>
          <p:spPr bwMode="auto">
            <a:xfrm>
              <a:off x="2557427" y="4233868"/>
              <a:ext cx="449565" cy="33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000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1" name="Rectangle 14"/>
            <p:cNvSpPr>
              <a:spLocks noChangeArrowheads="1"/>
            </p:cNvSpPr>
            <p:nvPr>
              <p:custDataLst>
                <p:tags r:id="rId17"/>
              </p:custDataLst>
            </p:nvPr>
          </p:nvSpPr>
          <p:spPr bwMode="auto">
            <a:xfrm>
              <a:off x="1441797" y="4233868"/>
              <a:ext cx="378000" cy="33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300"/>
                </a:lnSpc>
                <a:spcBef>
                  <a:spcPct val="0"/>
                </a:spcBef>
              </a:pPr>
              <a:endParaRPr kumimoji="0" lang="en-US"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2" name="Rectangle 14"/>
            <p:cNvSpPr>
              <a:spLocks noChangeArrowheads="1"/>
            </p:cNvSpPr>
            <p:nvPr>
              <p:custDataLst>
                <p:tags r:id="rId18"/>
              </p:custDataLst>
            </p:nvPr>
          </p:nvSpPr>
          <p:spPr bwMode="auto">
            <a:xfrm>
              <a:off x="1819797" y="4233868"/>
              <a:ext cx="378000" cy="33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300"/>
                </a:lnSpc>
                <a:spcBef>
                  <a:spcPct val="0"/>
                </a:spcBef>
              </a:pPr>
              <a:endParaRPr kumimoji="0" lang="en-US"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3" name="Rectangle 14"/>
            <p:cNvSpPr>
              <a:spLocks noChangeArrowheads="1"/>
            </p:cNvSpPr>
            <p:nvPr>
              <p:custDataLst>
                <p:tags r:id="rId19"/>
              </p:custDataLst>
            </p:nvPr>
          </p:nvSpPr>
          <p:spPr bwMode="auto">
            <a:xfrm>
              <a:off x="2176987" y="4233868"/>
              <a:ext cx="378000" cy="33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ts val="2300"/>
                </a:lnSpc>
                <a:spcBef>
                  <a:spcPct val="0"/>
                </a:spcBef>
              </a:pPr>
              <a:endParaRPr kumimoji="0" lang="en-US"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9" name="Line 12"/>
            <p:cNvSpPr>
              <a:spLocks noChangeShapeType="1"/>
            </p:cNvSpPr>
            <p:nvPr>
              <p:custDataLst>
                <p:tags r:id="rId20"/>
              </p:custDataLst>
            </p:nvPr>
          </p:nvSpPr>
          <p:spPr bwMode="auto">
            <a:xfrm>
              <a:off x="2895588" y="4374924"/>
              <a:ext cx="36000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54" name="灯片编号占位符 5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17</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wipe(left)">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0259" y="2005408"/>
            <a:ext cx="9330237" cy="4375920"/>
            <a:chOff x="1991544" y="1993564"/>
            <a:chExt cx="8513762" cy="437592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l="27707"/>
            <a:stretch>
              <a:fillRect/>
            </a:stretch>
          </p:blipFill>
          <p:spPr>
            <a:xfrm>
              <a:off x="7070843" y="1993564"/>
              <a:ext cx="3434463" cy="4372870"/>
            </a:xfrm>
            <a:custGeom>
              <a:avLst/>
              <a:gdLst>
                <a:gd name="connsiteX0" fmla="*/ 0 w 3434463"/>
                <a:gd name="connsiteY0" fmla="*/ 0 h 4372870"/>
                <a:gd name="connsiteX1" fmla="*/ 3434463 w 3434463"/>
                <a:gd name="connsiteY1" fmla="*/ 0 h 4372870"/>
                <a:gd name="connsiteX2" fmla="*/ 3434463 w 3434463"/>
                <a:gd name="connsiteY2" fmla="*/ 4372870 h 4372870"/>
                <a:gd name="connsiteX3" fmla="*/ 0 w 3434463"/>
                <a:gd name="connsiteY3" fmla="*/ 4372870 h 4372870"/>
                <a:gd name="connsiteX4" fmla="*/ 0 w 3434463"/>
                <a:gd name="connsiteY4" fmla="*/ 4298017 h 4372870"/>
                <a:gd name="connsiteX5" fmla="*/ 1512838 w 3434463"/>
                <a:gd name="connsiteY5" fmla="*/ 4298017 h 4372870"/>
                <a:gd name="connsiteX6" fmla="*/ 1512838 w 3434463"/>
                <a:gd name="connsiteY6" fmla="*/ 2810826 h 4372870"/>
                <a:gd name="connsiteX7" fmla="*/ 0 w 3434463"/>
                <a:gd name="connsiteY7" fmla="*/ 2810826 h 43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463" h="4372870">
                  <a:moveTo>
                    <a:pt x="0" y="0"/>
                  </a:moveTo>
                  <a:lnTo>
                    <a:pt x="3434463" y="0"/>
                  </a:lnTo>
                  <a:lnTo>
                    <a:pt x="3434463" y="4372870"/>
                  </a:lnTo>
                  <a:lnTo>
                    <a:pt x="0" y="4372870"/>
                  </a:lnTo>
                  <a:lnTo>
                    <a:pt x="0" y="4298017"/>
                  </a:lnTo>
                  <a:lnTo>
                    <a:pt x="1512838" y="4298017"/>
                  </a:lnTo>
                  <a:lnTo>
                    <a:pt x="1512838" y="2810826"/>
                  </a:lnTo>
                  <a:lnTo>
                    <a:pt x="0" y="2810826"/>
                  </a:lnTo>
                  <a:close/>
                </a:path>
              </a:pathLst>
            </a:cu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r="79832"/>
            <a:stretch>
              <a:fillRect/>
            </a:stretch>
          </p:blipFill>
          <p:spPr>
            <a:xfrm>
              <a:off x="1991544" y="1996614"/>
              <a:ext cx="958122" cy="4372870"/>
            </a:xfrm>
            <a:custGeom>
              <a:avLst/>
              <a:gdLst>
                <a:gd name="connsiteX0" fmla="*/ 984326 w 984326"/>
                <a:gd name="connsiteY0" fmla="*/ 0 h 4372870"/>
                <a:gd name="connsiteX1" fmla="*/ 0 w 984326"/>
                <a:gd name="connsiteY1" fmla="*/ 0 h 4372870"/>
                <a:gd name="connsiteX2" fmla="*/ 0 w 984326"/>
                <a:gd name="connsiteY2" fmla="*/ 4372870 h 4372870"/>
                <a:gd name="connsiteX3" fmla="*/ 984326 w 984326"/>
                <a:gd name="connsiteY3" fmla="*/ 4372870 h 4372870"/>
              </a:gdLst>
              <a:ahLst/>
              <a:cxnLst>
                <a:cxn ang="0">
                  <a:pos x="connsiteX0" y="connsiteY0"/>
                </a:cxn>
                <a:cxn ang="0">
                  <a:pos x="connsiteX1" y="connsiteY1"/>
                </a:cxn>
                <a:cxn ang="0">
                  <a:pos x="connsiteX2" y="connsiteY2"/>
                </a:cxn>
                <a:cxn ang="0">
                  <a:pos x="connsiteX3" y="connsiteY3"/>
                </a:cxn>
              </a:cxnLst>
              <a:rect l="l" t="t" r="r" b="b"/>
              <a:pathLst>
                <a:path w="984326" h="4372870">
                  <a:moveTo>
                    <a:pt x="984326" y="0"/>
                  </a:moveTo>
                  <a:lnTo>
                    <a:pt x="0" y="0"/>
                  </a:lnTo>
                  <a:lnTo>
                    <a:pt x="0" y="4372870"/>
                  </a:lnTo>
                  <a:lnTo>
                    <a:pt x="984326" y="4372870"/>
                  </a:lnTo>
                  <a:close/>
                </a:path>
              </a:pathLst>
            </a:custGeom>
          </p:spPr>
        </p:pic>
        <p:cxnSp>
          <p:nvCxnSpPr>
            <p:cNvPr id="8" name="直接连接符 7"/>
            <p:cNvCxnSpPr/>
            <p:nvPr/>
          </p:nvCxnSpPr>
          <p:spPr>
            <a:xfrm flipH="1">
              <a:off x="2573750" y="2265028"/>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573750" y="2462445"/>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57409" y="4766701"/>
              <a:ext cx="6518471"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487488" y="1268760"/>
            <a:ext cx="5072098"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链串的结点类型</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LinkNode</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（结点大小为</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Box 5"/>
          <p:cNvSpPr txBox="1"/>
          <p:nvPr/>
        </p:nvSpPr>
        <p:spPr>
          <a:xfrm>
            <a:off x="1847528" y="2682431"/>
            <a:ext cx="7452828" cy="1810385"/>
          </a:xfrm>
          <a:prstGeom prst="rect">
            <a:avLst/>
          </a:prstGeom>
          <a:noFill/>
          <a:ln w="28575">
            <a:no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LinkNode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链串结点类型</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存放一个字符</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指向下一个结点的指针</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18</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0259" y="2005408"/>
            <a:ext cx="9330237" cy="4375920"/>
            <a:chOff x="1991544" y="1993564"/>
            <a:chExt cx="8513762" cy="437592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l="27707"/>
            <a:stretch>
              <a:fillRect/>
            </a:stretch>
          </p:blipFill>
          <p:spPr>
            <a:xfrm>
              <a:off x="7070843" y="1993564"/>
              <a:ext cx="3434463" cy="4372870"/>
            </a:xfrm>
            <a:custGeom>
              <a:avLst/>
              <a:gdLst>
                <a:gd name="connsiteX0" fmla="*/ 0 w 3434463"/>
                <a:gd name="connsiteY0" fmla="*/ 0 h 4372870"/>
                <a:gd name="connsiteX1" fmla="*/ 3434463 w 3434463"/>
                <a:gd name="connsiteY1" fmla="*/ 0 h 4372870"/>
                <a:gd name="connsiteX2" fmla="*/ 3434463 w 3434463"/>
                <a:gd name="connsiteY2" fmla="*/ 4372870 h 4372870"/>
                <a:gd name="connsiteX3" fmla="*/ 0 w 3434463"/>
                <a:gd name="connsiteY3" fmla="*/ 4372870 h 4372870"/>
                <a:gd name="connsiteX4" fmla="*/ 0 w 3434463"/>
                <a:gd name="connsiteY4" fmla="*/ 4298017 h 4372870"/>
                <a:gd name="connsiteX5" fmla="*/ 1512838 w 3434463"/>
                <a:gd name="connsiteY5" fmla="*/ 4298017 h 4372870"/>
                <a:gd name="connsiteX6" fmla="*/ 1512838 w 3434463"/>
                <a:gd name="connsiteY6" fmla="*/ 2810826 h 4372870"/>
                <a:gd name="connsiteX7" fmla="*/ 0 w 3434463"/>
                <a:gd name="connsiteY7" fmla="*/ 2810826 h 43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463" h="4372870">
                  <a:moveTo>
                    <a:pt x="0" y="0"/>
                  </a:moveTo>
                  <a:lnTo>
                    <a:pt x="3434463" y="0"/>
                  </a:lnTo>
                  <a:lnTo>
                    <a:pt x="3434463" y="4372870"/>
                  </a:lnTo>
                  <a:lnTo>
                    <a:pt x="0" y="4372870"/>
                  </a:lnTo>
                  <a:lnTo>
                    <a:pt x="0" y="4298017"/>
                  </a:lnTo>
                  <a:lnTo>
                    <a:pt x="1512838" y="4298017"/>
                  </a:lnTo>
                  <a:lnTo>
                    <a:pt x="1512838" y="2810826"/>
                  </a:lnTo>
                  <a:lnTo>
                    <a:pt x="0" y="2810826"/>
                  </a:lnTo>
                  <a:close/>
                </a:path>
              </a:pathLst>
            </a:cu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r="79832"/>
            <a:stretch>
              <a:fillRect/>
            </a:stretch>
          </p:blipFill>
          <p:spPr>
            <a:xfrm>
              <a:off x="1991544" y="1996614"/>
              <a:ext cx="958122" cy="4372870"/>
            </a:xfrm>
            <a:custGeom>
              <a:avLst/>
              <a:gdLst>
                <a:gd name="connsiteX0" fmla="*/ 984326 w 984326"/>
                <a:gd name="connsiteY0" fmla="*/ 0 h 4372870"/>
                <a:gd name="connsiteX1" fmla="*/ 0 w 984326"/>
                <a:gd name="connsiteY1" fmla="*/ 0 h 4372870"/>
                <a:gd name="connsiteX2" fmla="*/ 0 w 984326"/>
                <a:gd name="connsiteY2" fmla="*/ 4372870 h 4372870"/>
                <a:gd name="connsiteX3" fmla="*/ 984326 w 984326"/>
                <a:gd name="connsiteY3" fmla="*/ 4372870 h 4372870"/>
              </a:gdLst>
              <a:ahLst/>
              <a:cxnLst>
                <a:cxn ang="0">
                  <a:pos x="connsiteX0" y="connsiteY0"/>
                </a:cxn>
                <a:cxn ang="0">
                  <a:pos x="connsiteX1" y="connsiteY1"/>
                </a:cxn>
                <a:cxn ang="0">
                  <a:pos x="connsiteX2" y="connsiteY2"/>
                </a:cxn>
                <a:cxn ang="0">
                  <a:pos x="connsiteX3" y="connsiteY3"/>
                </a:cxn>
              </a:cxnLst>
              <a:rect l="l" t="t" r="r" b="b"/>
              <a:pathLst>
                <a:path w="984326" h="4372870">
                  <a:moveTo>
                    <a:pt x="984326" y="0"/>
                  </a:moveTo>
                  <a:lnTo>
                    <a:pt x="0" y="0"/>
                  </a:lnTo>
                  <a:lnTo>
                    <a:pt x="0" y="4372870"/>
                  </a:lnTo>
                  <a:lnTo>
                    <a:pt x="984326" y="4372870"/>
                  </a:lnTo>
                  <a:close/>
                </a:path>
              </a:pathLst>
            </a:custGeom>
          </p:spPr>
        </p:pic>
        <p:cxnSp>
          <p:nvCxnSpPr>
            <p:cNvPr id="8" name="直接连接符 7"/>
            <p:cNvCxnSpPr/>
            <p:nvPr/>
          </p:nvCxnSpPr>
          <p:spPr>
            <a:xfrm flipH="1">
              <a:off x="2573750" y="2265028"/>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573750" y="2462445"/>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57409" y="4766701"/>
              <a:ext cx="6518471"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230259" y="1251379"/>
            <a:ext cx="7215238"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一个链串用一个头结点</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head</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来唯一标识，链串类</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LinkString</a:t>
            </a:r>
          </a:p>
        </p:txBody>
      </p:sp>
      <p:sp>
        <p:nvSpPr>
          <p:cNvPr id="6" name="TextBox 5"/>
          <p:cNvSpPr txBox="1"/>
          <p:nvPr/>
        </p:nvSpPr>
        <p:spPr>
          <a:xfrm>
            <a:off x="2205832" y="2423331"/>
            <a:ext cx="6786610" cy="222567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LinkString</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链串类</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__(self):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self.head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LinkNode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建立头结点</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串的基本运算算法</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19</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2"/>
          <p:cNvSpPr txBox="1">
            <a:spLocks noChangeArrowheads="1"/>
          </p:cNvSpPr>
          <p:nvPr/>
        </p:nvSpPr>
        <p:spPr bwMode="auto">
          <a:xfrm>
            <a:off x="2063552" y="954990"/>
            <a:ext cx="71172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gn="l">
              <a:lnSpc>
                <a:spcPct val="100000"/>
              </a:lnSpc>
              <a:spcBef>
                <a:spcPct val="0"/>
              </a:spcBef>
              <a:buFontTx/>
              <a:buNone/>
            </a:pPr>
            <a:r>
              <a:rPr lang="zh-CN" altLang="en-US" sz="2800" dirty="0">
                <a:solidFill>
                  <a:srgbClr val="0000FF"/>
                </a:solidFill>
              </a:rPr>
              <a:t>每周一练</a:t>
            </a:r>
            <a:r>
              <a:rPr lang="zh-CN" altLang="en-US" sz="2800" dirty="0" smtClean="0">
                <a:solidFill>
                  <a:srgbClr val="0000FF"/>
                </a:solidFill>
              </a:rPr>
              <a:t>：第</a:t>
            </a:r>
            <a:r>
              <a:rPr lang="en-US" altLang="zh-CN" sz="2800" dirty="0" smtClean="0">
                <a:solidFill>
                  <a:srgbClr val="0000FF"/>
                </a:solidFill>
              </a:rPr>
              <a:t>8</a:t>
            </a:r>
            <a:r>
              <a:rPr lang="zh-CN" altLang="en-US" sz="2800" dirty="0" smtClean="0">
                <a:solidFill>
                  <a:srgbClr val="0000FF"/>
                </a:solidFill>
              </a:rPr>
              <a:t>次练习   第</a:t>
            </a:r>
            <a:r>
              <a:rPr lang="en-US" altLang="zh-CN" sz="2800" dirty="0">
                <a:solidFill>
                  <a:srgbClr val="0000FF"/>
                </a:solidFill>
              </a:rPr>
              <a:t>8</a:t>
            </a:r>
            <a:r>
              <a:rPr lang="zh-CN" altLang="en-US" sz="2800" dirty="0" smtClean="0">
                <a:solidFill>
                  <a:srgbClr val="0000FF"/>
                </a:solidFill>
              </a:rPr>
              <a:t>周</a:t>
            </a:r>
            <a:endParaRPr lang="en-US" altLang="zh-CN" sz="2800" dirty="0">
              <a:solidFill>
                <a:srgbClr val="0000FF"/>
              </a:solidFill>
            </a:endParaRPr>
          </a:p>
        </p:txBody>
      </p:sp>
      <p:sp>
        <p:nvSpPr>
          <p:cNvPr id="16387" name="文本框 3"/>
          <p:cNvSpPr txBox="1">
            <a:spLocks noChangeArrowheads="1"/>
          </p:cNvSpPr>
          <p:nvPr/>
        </p:nvSpPr>
        <p:spPr bwMode="auto">
          <a:xfrm>
            <a:off x="1871134" y="1773239"/>
            <a:ext cx="1010496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gn="l">
              <a:lnSpc>
                <a:spcPct val="100000"/>
              </a:lnSpc>
              <a:spcBef>
                <a:spcPct val="0"/>
              </a:spcBef>
              <a:buFontTx/>
              <a:buNone/>
            </a:pPr>
            <a:r>
              <a:rPr lang="en-US" altLang="zh-CN" sz="2800" dirty="0" err="1">
                <a:solidFill>
                  <a:srgbClr val="0000FF"/>
                </a:solidFill>
              </a:rPr>
              <a:t>LeetCode</a:t>
            </a:r>
            <a:r>
              <a:rPr lang="en-US" altLang="zh-CN" sz="2800" dirty="0">
                <a:solidFill>
                  <a:srgbClr val="0000FF"/>
                </a:solidFill>
              </a:rPr>
              <a:t>:</a:t>
            </a:r>
            <a:r>
              <a:rPr lang="zh-CN" altLang="en-US" sz="2800" dirty="0">
                <a:solidFill>
                  <a:srgbClr val="0000FF"/>
                </a:solidFill>
              </a:rPr>
              <a:t>第</a:t>
            </a:r>
            <a:r>
              <a:rPr lang="en-US" altLang="zh-CN" sz="2800" dirty="0">
                <a:solidFill>
                  <a:srgbClr val="0000FF"/>
                </a:solidFill>
              </a:rPr>
              <a:t>28</a:t>
            </a:r>
            <a:r>
              <a:rPr lang="zh-CN" altLang="en-US" sz="2800" dirty="0">
                <a:solidFill>
                  <a:srgbClr val="0000FF"/>
                </a:solidFill>
              </a:rPr>
              <a:t>题：实现 </a:t>
            </a:r>
            <a:r>
              <a:rPr lang="en-US" altLang="zh-CN" sz="2800" dirty="0" err="1">
                <a:solidFill>
                  <a:srgbClr val="0000FF"/>
                </a:solidFill>
              </a:rPr>
              <a:t>strStr</a:t>
            </a:r>
            <a:r>
              <a:rPr lang="en-US" altLang="zh-CN" sz="2800" dirty="0">
                <a:solidFill>
                  <a:srgbClr val="0000FF"/>
                </a:solidFill>
              </a:rPr>
              <a:t>() </a:t>
            </a:r>
            <a:r>
              <a:rPr lang="zh-CN" altLang="en-US" sz="2800" dirty="0">
                <a:solidFill>
                  <a:srgbClr val="0000FF"/>
                </a:solidFill>
              </a:rPr>
              <a:t>函数。</a:t>
            </a:r>
          </a:p>
        </p:txBody>
      </p:sp>
      <p:sp>
        <p:nvSpPr>
          <p:cNvPr id="3" name="圆角矩形标注 2"/>
          <p:cNvSpPr>
            <a:spLocks noChangeArrowheads="1"/>
          </p:cNvSpPr>
          <p:nvPr/>
        </p:nvSpPr>
        <p:spPr bwMode="auto">
          <a:xfrm>
            <a:off x="5712885" y="5688013"/>
            <a:ext cx="2831387" cy="919162"/>
          </a:xfrm>
          <a:prstGeom prst="wedgeRoundRectCallout">
            <a:avLst>
              <a:gd name="adj1" fmla="val -84359"/>
              <a:gd name="adj2" fmla="val -209097"/>
              <a:gd name="adj3" fmla="val 16667"/>
            </a:avLst>
          </a:prstGeom>
          <a:solidFill>
            <a:schemeClr val="accent1"/>
          </a:solidFill>
          <a:ln w="9525" algn="ctr">
            <a:solidFill>
              <a:schemeClr val="tx1"/>
            </a:solidFill>
            <a:round/>
            <a:headEnd/>
            <a:tailEnd/>
          </a:ln>
        </p:spPr>
        <p:txBody>
          <a:bodyPr wrap="none"/>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gn="l">
              <a:lnSpc>
                <a:spcPct val="100000"/>
              </a:lnSpc>
              <a:spcBef>
                <a:spcPct val="0"/>
              </a:spcBef>
              <a:buFontTx/>
              <a:buNone/>
            </a:pPr>
            <a:r>
              <a:rPr lang="zh-CN" altLang="en-US" dirty="0">
                <a:solidFill>
                  <a:srgbClr val="FFFF00"/>
                </a:solidFill>
              </a:rPr>
              <a:t>请思考：如何实现</a:t>
            </a:r>
            <a:endParaRPr lang="en-US" altLang="zh-CN" dirty="0">
              <a:solidFill>
                <a:srgbClr val="FFFF00"/>
              </a:solidFill>
            </a:endParaRPr>
          </a:p>
          <a:p>
            <a:pPr algn="l">
              <a:lnSpc>
                <a:spcPct val="100000"/>
              </a:lnSpc>
              <a:spcBef>
                <a:spcPct val="0"/>
              </a:spcBef>
              <a:buFontTx/>
              <a:buNone/>
            </a:pPr>
            <a:r>
              <a:rPr lang="zh-CN" altLang="en-US" dirty="0">
                <a:solidFill>
                  <a:srgbClr val="FFFF00"/>
                </a:solidFill>
              </a:rPr>
              <a:t>字符串快速匹配？</a:t>
            </a:r>
          </a:p>
        </p:txBody>
      </p:sp>
      <p:sp>
        <p:nvSpPr>
          <p:cNvPr id="16389" name="矩形 1"/>
          <p:cNvSpPr>
            <a:spLocks noChangeArrowheads="1"/>
          </p:cNvSpPr>
          <p:nvPr/>
        </p:nvSpPr>
        <p:spPr bwMode="auto">
          <a:xfrm>
            <a:off x="1597026" y="2400300"/>
            <a:ext cx="10175876"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pPr indent="715963" algn="l"/>
            <a:r>
              <a:rPr lang="zh-CN" altLang="en-US" dirty="0">
                <a:ea typeface="楷体_GB2312" pitchFamily="49" charset="-122"/>
              </a:rPr>
              <a:t>给定一个 haystack 字符串和一个 needle 字符串，在 haystack 字符串中找出 needle 字符串出现的第一个位置 (从0开始)。如果不存在，则返回  -1。</a:t>
            </a:r>
          </a:p>
        </p:txBody>
      </p:sp>
      <p:sp>
        <p:nvSpPr>
          <p:cNvPr id="16390" name="矩形 1"/>
          <p:cNvSpPr>
            <a:spLocks noChangeArrowheads="1"/>
          </p:cNvSpPr>
          <p:nvPr/>
        </p:nvSpPr>
        <p:spPr bwMode="auto">
          <a:xfrm>
            <a:off x="1597025" y="3318669"/>
            <a:ext cx="10104967"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gn="l">
              <a:lnSpc>
                <a:spcPct val="100000"/>
              </a:lnSpc>
              <a:spcBef>
                <a:spcPct val="0"/>
              </a:spcBef>
              <a:buFontTx/>
              <a:buNone/>
            </a:pPr>
            <a:r>
              <a:rPr lang="en-US" altLang="zh-CN" b="0" dirty="0">
                <a:solidFill>
                  <a:srgbClr val="0000FF"/>
                </a:solidFill>
                <a:latin typeface="Consolas" pitchFamily="49" charset="0"/>
              </a:rPr>
              <a:t>class</a:t>
            </a:r>
            <a:r>
              <a:rPr lang="en-US" altLang="zh-CN" b="0" dirty="0">
                <a:solidFill>
                  <a:srgbClr val="000000"/>
                </a:solidFill>
                <a:latin typeface="Consolas" pitchFamily="49" charset="0"/>
              </a:rPr>
              <a:t> Solution {</a:t>
            </a:r>
          </a:p>
          <a:p>
            <a:pPr algn="l">
              <a:lnSpc>
                <a:spcPct val="100000"/>
              </a:lnSpc>
              <a:spcBef>
                <a:spcPct val="0"/>
              </a:spcBef>
              <a:buFontTx/>
              <a:buNone/>
            </a:pPr>
            <a:r>
              <a:rPr lang="en-US" altLang="zh-CN" sz="2000" b="0" dirty="0">
                <a:solidFill>
                  <a:srgbClr val="0000FF"/>
                </a:solidFill>
                <a:latin typeface="Consolas" pitchFamily="49" charset="0"/>
              </a:rPr>
              <a:t>   public </a:t>
            </a:r>
            <a:r>
              <a:rPr lang="en-US" altLang="zh-CN" sz="2000" b="0" dirty="0" err="1">
                <a:solidFill>
                  <a:srgbClr val="0000FF"/>
                </a:solidFill>
                <a:latin typeface="Consolas" pitchFamily="49" charset="0"/>
              </a:rPr>
              <a:t>int</a:t>
            </a:r>
            <a:r>
              <a:rPr lang="en-US" altLang="zh-CN" sz="2000" b="0" dirty="0">
                <a:solidFill>
                  <a:srgbClr val="0000FF"/>
                </a:solidFill>
                <a:latin typeface="Consolas" pitchFamily="49" charset="0"/>
              </a:rPr>
              <a:t> </a:t>
            </a:r>
            <a:r>
              <a:rPr lang="en-US" altLang="zh-CN" sz="2000" b="0" dirty="0" err="1">
                <a:solidFill>
                  <a:srgbClr val="0000FF"/>
                </a:solidFill>
                <a:latin typeface="Consolas" pitchFamily="49" charset="0"/>
              </a:rPr>
              <a:t>strStr</a:t>
            </a:r>
            <a:r>
              <a:rPr lang="en-US" altLang="zh-CN" sz="2000" b="0" dirty="0">
                <a:solidFill>
                  <a:srgbClr val="0000FF"/>
                </a:solidFill>
                <a:latin typeface="Consolas" pitchFamily="49" charset="0"/>
              </a:rPr>
              <a:t>(String haystack, String needle)</a:t>
            </a:r>
          </a:p>
          <a:p>
            <a:pPr algn="l">
              <a:lnSpc>
                <a:spcPct val="100000"/>
              </a:lnSpc>
              <a:spcBef>
                <a:spcPct val="0"/>
              </a:spcBef>
              <a:buFontTx/>
              <a:buNone/>
            </a:pPr>
            <a:r>
              <a:rPr lang="en-US" altLang="zh-CN" sz="2000" b="0" dirty="0">
                <a:solidFill>
                  <a:srgbClr val="0000FF"/>
                </a:solidFill>
                <a:latin typeface="Consolas" pitchFamily="49" charset="0"/>
              </a:rPr>
              <a:t> </a:t>
            </a:r>
            <a:r>
              <a:rPr lang="en-US" altLang="zh-CN" sz="2000" b="0" dirty="0">
                <a:solidFill>
                  <a:srgbClr val="000000"/>
                </a:solidFill>
                <a:latin typeface="Consolas" pitchFamily="49" charset="0"/>
              </a:rPr>
              <a:t>         </a:t>
            </a:r>
            <a:r>
              <a:rPr lang="en-US" altLang="zh-CN" b="0" dirty="0">
                <a:solidFill>
                  <a:srgbClr val="000000"/>
                </a:solidFill>
                <a:latin typeface="Consolas" pitchFamily="49" charset="0"/>
              </a:rPr>
              <a:t>{</a:t>
            </a:r>
          </a:p>
          <a:p>
            <a:pPr algn="l">
              <a:lnSpc>
                <a:spcPct val="100000"/>
              </a:lnSpc>
              <a:spcBef>
                <a:spcPct val="0"/>
              </a:spcBef>
              <a:buFontTx/>
              <a:buNone/>
            </a:pPr>
            <a:endParaRPr lang="en-US" altLang="zh-CN" b="0" dirty="0">
              <a:solidFill>
                <a:srgbClr val="000000"/>
              </a:solidFill>
              <a:latin typeface="Consolas" pitchFamily="49" charset="0"/>
            </a:endParaRPr>
          </a:p>
          <a:p>
            <a:pPr algn="l">
              <a:lnSpc>
                <a:spcPct val="100000"/>
              </a:lnSpc>
              <a:spcBef>
                <a:spcPct val="0"/>
              </a:spcBef>
              <a:buFontTx/>
              <a:buNone/>
            </a:pPr>
            <a:r>
              <a:rPr lang="en-US" altLang="zh-CN" b="0" dirty="0">
                <a:solidFill>
                  <a:srgbClr val="000000"/>
                </a:solidFill>
                <a:latin typeface="Consolas" pitchFamily="49" charset="0"/>
              </a:rPr>
              <a:t>        }</a:t>
            </a:r>
          </a:p>
          <a:p>
            <a:pPr algn="l">
              <a:lnSpc>
                <a:spcPct val="100000"/>
              </a:lnSpc>
              <a:spcBef>
                <a:spcPct val="0"/>
              </a:spcBef>
              <a:buFontTx/>
              <a:buNone/>
            </a:pPr>
            <a:r>
              <a:rPr lang="en-US" altLang="zh-CN" b="0" dirty="0">
                <a:solidFill>
                  <a:srgbClr val="000000"/>
                </a:solidFill>
                <a:latin typeface="Consolas" pitchFamily="49" charset="0"/>
              </a:rPr>
              <a:t>}</a:t>
            </a:r>
          </a:p>
        </p:txBody>
      </p:sp>
    </p:spTree>
    <p:extLst>
      <p:ext uri="{BB962C8B-B14F-4D97-AF65-F5344CB8AC3E}">
        <p14:creationId xmlns:p14="http://schemas.microsoft.com/office/powerpoint/2010/main" val="117310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479376" y="2060848"/>
            <a:ext cx="9330237" cy="4375920"/>
            <a:chOff x="1991544" y="1993564"/>
            <a:chExt cx="8513762" cy="437592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l="27707"/>
            <a:stretch>
              <a:fillRect/>
            </a:stretch>
          </p:blipFill>
          <p:spPr>
            <a:xfrm>
              <a:off x="7070843" y="1993564"/>
              <a:ext cx="3434463" cy="4372870"/>
            </a:xfrm>
            <a:custGeom>
              <a:avLst/>
              <a:gdLst>
                <a:gd name="connsiteX0" fmla="*/ 0 w 3434463"/>
                <a:gd name="connsiteY0" fmla="*/ 0 h 4372870"/>
                <a:gd name="connsiteX1" fmla="*/ 3434463 w 3434463"/>
                <a:gd name="connsiteY1" fmla="*/ 0 h 4372870"/>
                <a:gd name="connsiteX2" fmla="*/ 3434463 w 3434463"/>
                <a:gd name="connsiteY2" fmla="*/ 4372870 h 4372870"/>
                <a:gd name="connsiteX3" fmla="*/ 0 w 3434463"/>
                <a:gd name="connsiteY3" fmla="*/ 4372870 h 4372870"/>
                <a:gd name="connsiteX4" fmla="*/ 0 w 3434463"/>
                <a:gd name="connsiteY4" fmla="*/ 4298017 h 4372870"/>
                <a:gd name="connsiteX5" fmla="*/ 1512838 w 3434463"/>
                <a:gd name="connsiteY5" fmla="*/ 4298017 h 4372870"/>
                <a:gd name="connsiteX6" fmla="*/ 1512838 w 3434463"/>
                <a:gd name="connsiteY6" fmla="*/ 2810826 h 4372870"/>
                <a:gd name="connsiteX7" fmla="*/ 0 w 3434463"/>
                <a:gd name="connsiteY7" fmla="*/ 2810826 h 43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463" h="4372870">
                  <a:moveTo>
                    <a:pt x="0" y="0"/>
                  </a:moveTo>
                  <a:lnTo>
                    <a:pt x="3434463" y="0"/>
                  </a:lnTo>
                  <a:lnTo>
                    <a:pt x="3434463" y="4372870"/>
                  </a:lnTo>
                  <a:lnTo>
                    <a:pt x="0" y="4372870"/>
                  </a:lnTo>
                  <a:lnTo>
                    <a:pt x="0" y="4298017"/>
                  </a:lnTo>
                  <a:lnTo>
                    <a:pt x="1512838" y="4298017"/>
                  </a:lnTo>
                  <a:lnTo>
                    <a:pt x="1512838" y="2810826"/>
                  </a:lnTo>
                  <a:lnTo>
                    <a:pt x="0" y="2810826"/>
                  </a:lnTo>
                  <a:close/>
                </a:path>
              </a:pathLst>
            </a:cu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r="79832"/>
            <a:stretch>
              <a:fillRect/>
            </a:stretch>
          </p:blipFill>
          <p:spPr>
            <a:xfrm>
              <a:off x="1991544" y="1996614"/>
              <a:ext cx="958122" cy="4372870"/>
            </a:xfrm>
            <a:custGeom>
              <a:avLst/>
              <a:gdLst>
                <a:gd name="connsiteX0" fmla="*/ 984326 w 984326"/>
                <a:gd name="connsiteY0" fmla="*/ 0 h 4372870"/>
                <a:gd name="connsiteX1" fmla="*/ 0 w 984326"/>
                <a:gd name="connsiteY1" fmla="*/ 0 h 4372870"/>
                <a:gd name="connsiteX2" fmla="*/ 0 w 984326"/>
                <a:gd name="connsiteY2" fmla="*/ 4372870 h 4372870"/>
                <a:gd name="connsiteX3" fmla="*/ 984326 w 984326"/>
                <a:gd name="connsiteY3" fmla="*/ 4372870 h 4372870"/>
              </a:gdLst>
              <a:ahLst/>
              <a:cxnLst>
                <a:cxn ang="0">
                  <a:pos x="connsiteX0" y="connsiteY0"/>
                </a:cxn>
                <a:cxn ang="0">
                  <a:pos x="connsiteX1" y="connsiteY1"/>
                </a:cxn>
                <a:cxn ang="0">
                  <a:pos x="connsiteX2" y="connsiteY2"/>
                </a:cxn>
                <a:cxn ang="0">
                  <a:pos x="connsiteX3" y="connsiteY3"/>
                </a:cxn>
              </a:cxnLst>
              <a:rect l="l" t="t" r="r" b="b"/>
              <a:pathLst>
                <a:path w="984326" h="4372870">
                  <a:moveTo>
                    <a:pt x="984326" y="0"/>
                  </a:moveTo>
                  <a:lnTo>
                    <a:pt x="0" y="0"/>
                  </a:lnTo>
                  <a:lnTo>
                    <a:pt x="0" y="4372870"/>
                  </a:lnTo>
                  <a:lnTo>
                    <a:pt x="984326" y="4372870"/>
                  </a:lnTo>
                  <a:close/>
                </a:path>
              </a:pathLst>
            </a:custGeom>
          </p:spPr>
        </p:pic>
        <p:cxnSp>
          <p:nvCxnSpPr>
            <p:cNvPr id="6" name="直接连接符 5"/>
            <p:cNvCxnSpPr/>
            <p:nvPr/>
          </p:nvCxnSpPr>
          <p:spPr>
            <a:xfrm flipH="1">
              <a:off x="2573750" y="2265028"/>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2573750" y="2462445"/>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2657409" y="4766701"/>
              <a:ext cx="6518471"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76" name="Rectangle 28"/>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30" name="TextBox 29"/>
          <p:cNvSpPr txBox="1"/>
          <p:nvPr/>
        </p:nvSpPr>
        <p:spPr>
          <a:xfrm>
            <a:off x="3503712" y="3140968"/>
            <a:ext cx="4877584" cy="830997"/>
          </a:xfrm>
          <a:prstGeom prst="rect">
            <a:avLst/>
          </a:prstGeom>
          <a:noFill/>
        </p:spPr>
        <p:txBody>
          <a:bodyPr wrap="square" rtlCol="0">
            <a:spAutoFit/>
          </a:bodyPr>
          <a:lstStyle/>
          <a:p>
            <a:pPr algn="l">
              <a:lnSpc>
                <a:spcPct val="100000"/>
              </a:lnSpc>
              <a:spcBef>
                <a:spcPts val="0"/>
              </a:spcBef>
            </a:pP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链</a:t>
            </a:r>
            <a:r>
              <a:rPr lang="zh-CN" altLang="zh-CN" sz="24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串上</a:t>
            </a: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的基本运算算法设计</a:t>
            </a:r>
            <a:r>
              <a:rPr lang="zh-CN" altLang="zh-CN" sz="24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与单链表类似</a:t>
            </a: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，仅以串插入算法为例说明。</a:t>
            </a:r>
          </a:p>
        </p:txBody>
      </p:sp>
      <p:sp>
        <p:nvSpPr>
          <p:cNvPr id="5" name="灯片编号占位符 4"/>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pitchFamily="34" charset="-122"/>
                <a:ea typeface="微软雅黑" panose="020B0503020204020204" pitchFamily="34" charset="-122"/>
              </a:rPr>
              <a:t>20</a:t>
            </a:fld>
            <a:r>
              <a:rPr lang="en-US" altLang="zh-CN">
                <a:solidFill>
                  <a:schemeClr val="accent1"/>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65" cstate="print">
            <a:extLst>
              <a:ext uri="{28A0092B-C50C-407E-A947-70E740481C1C}">
                <a14:useLocalDpi xmlns:a14="http://schemas.microsoft.com/office/drawing/2010/main" val="0"/>
              </a:ext>
            </a:extLst>
          </a:blip>
          <a:srcRect r="13967"/>
          <a:stretch>
            <a:fillRect/>
          </a:stretch>
        </p:blipFill>
        <p:spPr>
          <a:xfrm>
            <a:off x="8519238" y="1657524"/>
            <a:ext cx="3596217" cy="4353902"/>
          </a:xfrm>
          <a:prstGeom prst="rect">
            <a:avLst/>
          </a:prstGeom>
        </p:spPr>
      </p:pic>
      <p:sp>
        <p:nvSpPr>
          <p:cNvPr id="105537" name="Rectangle 65"/>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2" name="组合 1"/>
          <p:cNvGrpSpPr/>
          <p:nvPr/>
        </p:nvGrpSpPr>
        <p:grpSpPr>
          <a:xfrm>
            <a:off x="5056863" y="3900747"/>
            <a:ext cx="2050759" cy="571686"/>
            <a:chOff x="5344895" y="3502238"/>
            <a:chExt cx="2050759" cy="571686"/>
          </a:xfrm>
        </p:grpSpPr>
        <p:sp>
          <p:nvSpPr>
            <p:cNvPr id="105535" name="AutoShape 63"/>
            <p:cNvSpPr>
              <a:spLocks noChangeArrowheads="1"/>
            </p:cNvSpPr>
            <p:nvPr>
              <p:custDataLst>
                <p:tags r:id="rId62"/>
              </p:custDataLst>
            </p:nvPr>
          </p:nvSpPr>
          <p:spPr bwMode="auto">
            <a:xfrm>
              <a:off x="5344895" y="3502238"/>
              <a:ext cx="150903" cy="571686"/>
            </a:xfrm>
            <a:prstGeom prst="downArrow">
              <a:avLst>
                <a:gd name="adj1" fmla="val 50000"/>
                <a:gd name="adj2" fmla="val 94718"/>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6"/>
              </a:solidFill>
            </a:ln>
          </p:spPr>
          <p:style>
            <a:lnRef idx="1">
              <a:schemeClr val="accent2"/>
            </a:lnRef>
            <a:fillRef idx="3">
              <a:schemeClr val="accent2"/>
            </a:fillRef>
            <a:effectRef idx="2">
              <a:schemeClr val="accent2"/>
            </a:effectRef>
            <a:fontRef idx="minor">
              <a:schemeClr val="lt1"/>
            </a:fontRef>
          </p:style>
          <p:txBody>
            <a:bodyPr vert="eaVert" wrap="square" lIns="91440" tIns="45720" rIns="91440" bIns="45720" numCol="1" anchor="t" anchorCtr="0" compatLnSpc="1"/>
            <a:lstStyle/>
            <a:p>
              <a:endParaRPr lang="zh-CN" altLang="en-US" sz="16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34" name="Text Box 62"/>
            <p:cNvSpPr txBox="1">
              <a:spLocks noChangeArrowheads="1"/>
            </p:cNvSpPr>
            <p:nvPr>
              <p:custDataLst>
                <p:tags r:id="rId63"/>
              </p:custDataLst>
            </p:nvPr>
          </p:nvSpPr>
          <p:spPr bwMode="auto">
            <a:xfrm>
              <a:off x="5522365" y="3617001"/>
              <a:ext cx="1873289" cy="300720"/>
            </a:xfrm>
            <a:prstGeom prst="rect">
              <a:avLst/>
            </a:prstGeom>
            <a:solidFill>
              <a:srgbClr val="FFFFFF"/>
            </a:solidFill>
            <a:ln w="9525">
              <a:solidFill>
                <a:schemeClr val="accent6"/>
              </a:solidFill>
              <a:miter lim="800000"/>
            </a:ln>
          </p:spPr>
          <p:txBody>
            <a:bodyPr vert="horz" wrap="square" lIns="0" tIns="0" rIns="0" bIns="0" numCol="1" anchor="t" anchorCtr="0" compatLnSpc="1"/>
            <a:lstStyle/>
            <a:p>
              <a:pPr>
                <a:lnSpc>
                  <a:spcPct val="100000"/>
                </a:lnSpc>
                <a:spcBef>
                  <a:spcPct val="0"/>
                </a:spcBef>
              </a:pP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s.InsStr</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(2,t)</a:t>
              </a:r>
            </a:p>
          </p:txBody>
        </p:sp>
      </p:grpSp>
      <p:grpSp>
        <p:nvGrpSpPr>
          <p:cNvPr id="74" name="组合 73"/>
          <p:cNvGrpSpPr/>
          <p:nvPr/>
        </p:nvGrpSpPr>
        <p:grpSpPr>
          <a:xfrm>
            <a:off x="1106830" y="2474357"/>
            <a:ext cx="7805821" cy="1071570"/>
            <a:chOff x="571472" y="1357298"/>
            <a:chExt cx="7805821" cy="1071570"/>
          </a:xfrm>
        </p:grpSpPr>
        <p:sp>
          <p:nvSpPr>
            <p:cNvPr id="105533" name="Text Box 61"/>
            <p:cNvSpPr txBox="1">
              <a:spLocks noChangeArrowheads="1"/>
            </p:cNvSpPr>
            <p:nvPr>
              <p:custDataLst>
                <p:tags r:id="rId29"/>
              </p:custDataLst>
            </p:nvPr>
          </p:nvSpPr>
          <p:spPr bwMode="auto">
            <a:xfrm>
              <a:off x="571472" y="1902662"/>
              <a:ext cx="940484" cy="301782"/>
            </a:xfrm>
            <a:prstGeom prst="rect">
              <a:avLst/>
            </a:prstGeom>
            <a:solidFill>
              <a:srgbClr val="FFFFFF"/>
            </a:solidFill>
            <a:ln w="9525">
              <a:solidFill>
                <a:schemeClr val="accent6"/>
              </a:solid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串对象</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5532" name="Text Box 60"/>
            <p:cNvSpPr txBox="1">
              <a:spLocks noChangeArrowheads="1"/>
            </p:cNvSpPr>
            <p:nvPr>
              <p:custDataLst>
                <p:tags r:id="rId30"/>
              </p:custDataLst>
            </p:nvPr>
          </p:nvSpPr>
          <p:spPr bwMode="auto">
            <a:xfrm>
              <a:off x="2192080" y="1933478"/>
              <a:ext cx="242294"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05531" name="Text Box 59"/>
            <p:cNvSpPr txBox="1">
              <a:spLocks noChangeArrowheads="1"/>
            </p:cNvSpPr>
            <p:nvPr>
              <p:custDataLst>
                <p:tags r:id="rId31"/>
              </p:custDataLst>
            </p:nvPr>
          </p:nvSpPr>
          <p:spPr bwMode="auto">
            <a:xfrm>
              <a:off x="1527896" y="1436174"/>
              <a:ext cx="557914" cy="300720"/>
            </a:xfrm>
            <a:prstGeom prst="rect">
              <a:avLst/>
            </a:prstGeom>
            <a:solidFill>
              <a:srgbClr val="FFFFFF"/>
            </a:solidFill>
            <a:ln w="9525">
              <a:solidFill>
                <a:schemeClr val="accent6"/>
              </a:solid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head</a:t>
              </a:r>
            </a:p>
          </p:txBody>
        </p:sp>
        <p:sp>
          <p:nvSpPr>
            <p:cNvPr id="105530" name="Line 58"/>
            <p:cNvSpPr>
              <a:spLocks noChangeShapeType="1"/>
            </p:cNvSpPr>
            <p:nvPr>
              <p:custDataLst>
                <p:tags r:id="rId32"/>
              </p:custDataLst>
            </p:nvPr>
          </p:nvSpPr>
          <p:spPr bwMode="auto">
            <a:xfrm flipV="1">
              <a:off x="1719181" y="1694389"/>
              <a:ext cx="0" cy="228462"/>
            </a:xfrm>
            <a:prstGeom prst="line">
              <a:avLst/>
            </a:prstGeom>
            <a:ln w="19050">
              <a:solidFill>
                <a:schemeClr val="accent6"/>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29" name="Text Box 57"/>
            <p:cNvSpPr txBox="1">
              <a:spLocks noChangeArrowheads="1"/>
            </p:cNvSpPr>
            <p:nvPr>
              <p:custDataLst>
                <p:tags r:id="rId33"/>
              </p:custDataLst>
            </p:nvPr>
          </p:nvSpPr>
          <p:spPr bwMode="auto">
            <a:xfrm>
              <a:off x="2426935" y="1933478"/>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28" name="Line 56"/>
            <p:cNvSpPr>
              <a:spLocks noChangeShapeType="1"/>
            </p:cNvSpPr>
            <p:nvPr>
              <p:custDataLst>
                <p:tags r:id="rId34"/>
              </p:custDataLst>
            </p:nvPr>
          </p:nvSpPr>
          <p:spPr bwMode="auto">
            <a:xfrm>
              <a:off x="2534267" y="2068429"/>
              <a:ext cx="264611" cy="0"/>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27" name="Text Box 55"/>
            <p:cNvSpPr txBox="1">
              <a:spLocks noChangeArrowheads="1"/>
            </p:cNvSpPr>
            <p:nvPr>
              <p:custDataLst>
                <p:tags r:id="rId35"/>
              </p:custDataLst>
            </p:nvPr>
          </p:nvSpPr>
          <p:spPr bwMode="auto">
            <a:xfrm>
              <a:off x="2810568" y="1933478"/>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05526" name="Text Box 54"/>
            <p:cNvSpPr txBox="1">
              <a:spLocks noChangeArrowheads="1"/>
            </p:cNvSpPr>
            <p:nvPr>
              <p:custDataLst>
                <p:tags r:id="rId36"/>
              </p:custDataLst>
            </p:nvPr>
          </p:nvSpPr>
          <p:spPr bwMode="auto">
            <a:xfrm>
              <a:off x="3044360" y="1933478"/>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25" name="Line 53"/>
            <p:cNvSpPr>
              <a:spLocks noChangeShapeType="1"/>
            </p:cNvSpPr>
            <p:nvPr>
              <p:custDataLst>
                <p:tags r:id="rId37"/>
              </p:custDataLst>
            </p:nvPr>
          </p:nvSpPr>
          <p:spPr bwMode="auto">
            <a:xfrm>
              <a:off x="3150630" y="2068429"/>
              <a:ext cx="266736" cy="0"/>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24" name="Text Box 52"/>
            <p:cNvSpPr txBox="1">
              <a:spLocks noChangeArrowheads="1"/>
            </p:cNvSpPr>
            <p:nvPr>
              <p:custDataLst>
                <p:tags r:id="rId38"/>
              </p:custDataLst>
            </p:nvPr>
          </p:nvSpPr>
          <p:spPr bwMode="auto">
            <a:xfrm>
              <a:off x="3417366" y="1933478"/>
              <a:ext cx="240169"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05523" name="Text Box 51"/>
            <p:cNvSpPr txBox="1">
              <a:spLocks noChangeArrowheads="1"/>
            </p:cNvSpPr>
            <p:nvPr>
              <p:custDataLst>
                <p:tags r:id="rId39"/>
              </p:custDataLst>
            </p:nvPr>
          </p:nvSpPr>
          <p:spPr bwMode="auto">
            <a:xfrm>
              <a:off x="3650096" y="1933478"/>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22" name="Line 50"/>
            <p:cNvSpPr>
              <a:spLocks noChangeShapeType="1"/>
            </p:cNvSpPr>
            <p:nvPr>
              <p:custDataLst>
                <p:tags r:id="rId40"/>
              </p:custDataLst>
            </p:nvPr>
          </p:nvSpPr>
          <p:spPr bwMode="auto">
            <a:xfrm>
              <a:off x="3757428" y="2068429"/>
              <a:ext cx="264611" cy="0"/>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21" name="Text Box 49" descr="浅色上对角线"/>
            <p:cNvSpPr txBox="1">
              <a:spLocks noChangeArrowheads="1"/>
            </p:cNvSpPr>
            <p:nvPr>
              <p:custDataLst>
                <p:tags r:id="rId41"/>
              </p:custDataLst>
            </p:nvPr>
          </p:nvSpPr>
          <p:spPr bwMode="auto">
            <a:xfrm>
              <a:off x="1588470" y="1933478"/>
              <a:ext cx="241231" cy="30072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6"/>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20" name="Text Box 48"/>
            <p:cNvSpPr txBox="1">
              <a:spLocks noChangeArrowheads="1"/>
            </p:cNvSpPr>
            <p:nvPr>
              <p:custDataLst>
                <p:tags r:id="rId42"/>
              </p:custDataLst>
            </p:nvPr>
          </p:nvSpPr>
          <p:spPr bwMode="auto">
            <a:xfrm>
              <a:off x="1822263" y="1933478"/>
              <a:ext cx="241231" cy="30072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6"/>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19" name="Line 47"/>
            <p:cNvSpPr>
              <a:spLocks noChangeShapeType="1"/>
            </p:cNvSpPr>
            <p:nvPr>
              <p:custDataLst>
                <p:tags r:id="rId43"/>
              </p:custDataLst>
            </p:nvPr>
          </p:nvSpPr>
          <p:spPr bwMode="auto">
            <a:xfrm>
              <a:off x="1929595" y="2068429"/>
              <a:ext cx="264611" cy="0"/>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18" name="Text Box 46"/>
            <p:cNvSpPr txBox="1">
              <a:spLocks noChangeArrowheads="1"/>
            </p:cNvSpPr>
            <p:nvPr>
              <p:custDataLst>
                <p:tags r:id="rId44"/>
              </p:custDataLst>
            </p:nvPr>
          </p:nvSpPr>
          <p:spPr bwMode="auto">
            <a:xfrm>
              <a:off x="4029477" y="1928164"/>
              <a:ext cx="241231" cy="301782"/>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a:p>
              <a:pPr algn="l" eaLnBrk="0" hangingPunct="0">
                <a:lnSpc>
                  <a:spcPts val="2300"/>
                </a:lnSpc>
                <a:spcBef>
                  <a:spcPct val="0"/>
                </a:spcBef>
              </a:pPr>
              <a:endPar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5517" name="Text Box 45"/>
            <p:cNvSpPr txBox="1">
              <a:spLocks noChangeArrowheads="1"/>
            </p:cNvSpPr>
            <p:nvPr>
              <p:custDataLst>
                <p:tags r:id="rId45"/>
              </p:custDataLst>
            </p:nvPr>
          </p:nvSpPr>
          <p:spPr bwMode="auto">
            <a:xfrm>
              <a:off x="4264333" y="1928164"/>
              <a:ext cx="240169" cy="301782"/>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a:p>
              <a:pPr algn="l" eaLnBrk="0" hangingPunct="0">
                <a:lnSpc>
                  <a:spcPts val="2300"/>
                </a:lnSpc>
                <a:spcBef>
                  <a:spcPct val="0"/>
                </a:spcBef>
              </a:pPr>
              <a:endPar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5491" name="Text Box 19"/>
            <p:cNvSpPr txBox="1">
              <a:spLocks noChangeArrowheads="1"/>
            </p:cNvSpPr>
            <p:nvPr>
              <p:custDataLst>
                <p:tags r:id="rId46"/>
              </p:custDataLst>
            </p:nvPr>
          </p:nvSpPr>
          <p:spPr bwMode="auto">
            <a:xfrm>
              <a:off x="4863692" y="1902662"/>
              <a:ext cx="939421" cy="301782"/>
            </a:xfrm>
            <a:prstGeom prst="rect">
              <a:avLst/>
            </a:prstGeom>
            <a:solidFill>
              <a:srgbClr val="FFFFFF"/>
            </a:solidFill>
            <a:ln w="9525">
              <a:solidFill>
                <a:schemeClr val="accent6"/>
              </a:solidFill>
              <a:miter lim="800000"/>
            </a:ln>
          </p:spPr>
          <p:txBody>
            <a:bodyPr vert="horz" wrap="square" lIns="0" tIns="0" rIns="0" bIns="0" numCol="1" anchor="t" anchorCtr="0" compatLnSpc="1"/>
            <a:lstStyle/>
            <a:p>
              <a:pPr>
                <a:lnSpc>
                  <a:spcPts val="23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串对象</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5490" name="Text Box 18"/>
            <p:cNvSpPr txBox="1">
              <a:spLocks noChangeArrowheads="1"/>
            </p:cNvSpPr>
            <p:nvPr>
              <p:custDataLst>
                <p:tags r:id="rId47"/>
              </p:custDataLst>
            </p:nvPr>
          </p:nvSpPr>
          <p:spPr bwMode="auto">
            <a:xfrm>
              <a:off x="6485363" y="1933478"/>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05489" name="Text Box 17"/>
            <p:cNvSpPr txBox="1">
              <a:spLocks noChangeArrowheads="1"/>
            </p:cNvSpPr>
            <p:nvPr>
              <p:custDataLst>
                <p:tags r:id="rId48"/>
              </p:custDataLst>
            </p:nvPr>
          </p:nvSpPr>
          <p:spPr bwMode="auto">
            <a:xfrm>
              <a:off x="5820116" y="1436174"/>
              <a:ext cx="557914" cy="300720"/>
            </a:xfrm>
            <a:prstGeom prst="rect">
              <a:avLst/>
            </a:prstGeom>
            <a:solidFill>
              <a:srgbClr val="FFFFFF"/>
            </a:solidFill>
            <a:ln w="9525">
              <a:solidFill>
                <a:schemeClr val="accent6"/>
              </a:solid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head</a:t>
              </a:r>
            </a:p>
          </p:txBody>
        </p:sp>
        <p:sp>
          <p:nvSpPr>
            <p:cNvPr id="105488" name="Line 16"/>
            <p:cNvSpPr>
              <a:spLocks noChangeShapeType="1"/>
            </p:cNvSpPr>
            <p:nvPr>
              <p:custDataLst>
                <p:tags r:id="rId49"/>
              </p:custDataLst>
            </p:nvPr>
          </p:nvSpPr>
          <p:spPr bwMode="auto">
            <a:xfrm flipV="1">
              <a:off x="6011401" y="1694389"/>
              <a:ext cx="0" cy="228462"/>
            </a:xfrm>
            <a:prstGeom prst="line">
              <a:avLst/>
            </a:prstGeom>
            <a:ln w="19050">
              <a:solidFill>
                <a:schemeClr val="accent6"/>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87" name="Text Box 15"/>
            <p:cNvSpPr txBox="1">
              <a:spLocks noChangeArrowheads="1"/>
            </p:cNvSpPr>
            <p:nvPr>
              <p:custDataLst>
                <p:tags r:id="rId50"/>
              </p:custDataLst>
            </p:nvPr>
          </p:nvSpPr>
          <p:spPr bwMode="auto">
            <a:xfrm>
              <a:off x="6720218" y="1933478"/>
              <a:ext cx="240169"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86" name="Line 14"/>
            <p:cNvSpPr>
              <a:spLocks noChangeShapeType="1"/>
            </p:cNvSpPr>
            <p:nvPr>
              <p:custDataLst>
                <p:tags r:id="rId51"/>
              </p:custDataLst>
            </p:nvPr>
          </p:nvSpPr>
          <p:spPr bwMode="auto">
            <a:xfrm>
              <a:off x="6826487" y="2068429"/>
              <a:ext cx="264611" cy="0"/>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85" name="Text Box 13"/>
            <p:cNvSpPr txBox="1">
              <a:spLocks noChangeArrowheads="1"/>
            </p:cNvSpPr>
            <p:nvPr>
              <p:custDataLst>
                <p:tags r:id="rId52"/>
              </p:custDataLst>
            </p:nvPr>
          </p:nvSpPr>
          <p:spPr bwMode="auto">
            <a:xfrm>
              <a:off x="7102788" y="1933478"/>
              <a:ext cx="242294"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05484" name="Text Box 12"/>
            <p:cNvSpPr txBox="1">
              <a:spLocks noChangeArrowheads="1"/>
            </p:cNvSpPr>
            <p:nvPr>
              <p:custDataLst>
                <p:tags r:id="rId53"/>
              </p:custDataLst>
            </p:nvPr>
          </p:nvSpPr>
          <p:spPr bwMode="auto">
            <a:xfrm>
              <a:off x="7336580" y="1933478"/>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83" name="Line 11"/>
            <p:cNvSpPr>
              <a:spLocks noChangeShapeType="1"/>
            </p:cNvSpPr>
            <p:nvPr>
              <p:custDataLst>
                <p:tags r:id="rId54"/>
              </p:custDataLst>
            </p:nvPr>
          </p:nvSpPr>
          <p:spPr bwMode="auto">
            <a:xfrm>
              <a:off x="7443912" y="2068429"/>
              <a:ext cx="264611" cy="0"/>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82" name="Text Box 10"/>
            <p:cNvSpPr txBox="1">
              <a:spLocks noChangeArrowheads="1"/>
            </p:cNvSpPr>
            <p:nvPr>
              <p:custDataLst>
                <p:tags r:id="rId55"/>
              </p:custDataLst>
            </p:nvPr>
          </p:nvSpPr>
          <p:spPr bwMode="auto">
            <a:xfrm>
              <a:off x="7708523" y="1933478"/>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05481" name="Text Box 9"/>
            <p:cNvSpPr txBox="1">
              <a:spLocks noChangeArrowheads="1"/>
            </p:cNvSpPr>
            <p:nvPr>
              <p:custDataLst>
                <p:tags r:id="rId56"/>
              </p:custDataLst>
            </p:nvPr>
          </p:nvSpPr>
          <p:spPr bwMode="auto">
            <a:xfrm>
              <a:off x="7942316" y="1933478"/>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5480" name="Text Box 8" descr="浅色上对角线"/>
            <p:cNvSpPr txBox="1">
              <a:spLocks noChangeArrowheads="1"/>
            </p:cNvSpPr>
            <p:nvPr>
              <p:custDataLst>
                <p:tags r:id="rId57"/>
              </p:custDataLst>
            </p:nvPr>
          </p:nvSpPr>
          <p:spPr bwMode="auto">
            <a:xfrm>
              <a:off x="5881753" y="1933478"/>
              <a:ext cx="240169" cy="30072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6"/>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79" name="Text Box 7"/>
            <p:cNvSpPr txBox="1">
              <a:spLocks noChangeArrowheads="1"/>
            </p:cNvSpPr>
            <p:nvPr>
              <p:custDataLst>
                <p:tags r:id="rId58"/>
              </p:custDataLst>
            </p:nvPr>
          </p:nvSpPr>
          <p:spPr bwMode="auto">
            <a:xfrm>
              <a:off x="6114483" y="1933478"/>
              <a:ext cx="241231" cy="30072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6"/>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78" name="Line 6"/>
            <p:cNvSpPr>
              <a:spLocks noChangeShapeType="1"/>
            </p:cNvSpPr>
            <p:nvPr>
              <p:custDataLst>
                <p:tags r:id="rId59"/>
              </p:custDataLst>
            </p:nvPr>
          </p:nvSpPr>
          <p:spPr bwMode="auto">
            <a:xfrm>
              <a:off x="6221815" y="2068429"/>
              <a:ext cx="264611" cy="0"/>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76" name="Rectangle 4"/>
            <p:cNvSpPr>
              <a:spLocks noChangeArrowheads="1"/>
            </p:cNvSpPr>
            <p:nvPr>
              <p:custDataLst>
                <p:tags r:id="rId60"/>
              </p:custDataLst>
            </p:nvPr>
          </p:nvSpPr>
          <p:spPr bwMode="auto">
            <a:xfrm>
              <a:off x="1499204" y="1357298"/>
              <a:ext cx="3131758" cy="1071570"/>
            </a:xfrm>
            <a:prstGeom prst="rect">
              <a:avLst/>
            </a:prstGeom>
            <a:solidFill>
              <a:srgbClr val="FFFFFF">
                <a:alpha val="0"/>
              </a:srgbClr>
            </a:solidFill>
            <a:ln w="28575">
              <a:solidFill>
                <a:schemeClr val="accent6"/>
              </a:solidFill>
              <a:prstDash val="dash"/>
              <a:miter lim="800000"/>
            </a:ln>
          </p:spPr>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75" name="Rectangle 3"/>
            <p:cNvSpPr>
              <a:spLocks noChangeArrowheads="1"/>
            </p:cNvSpPr>
            <p:nvPr>
              <p:custDataLst>
                <p:tags r:id="rId61"/>
              </p:custDataLst>
            </p:nvPr>
          </p:nvSpPr>
          <p:spPr bwMode="auto">
            <a:xfrm>
              <a:off x="5786446" y="1428736"/>
              <a:ext cx="2590847" cy="1000132"/>
            </a:xfrm>
            <a:prstGeom prst="rect">
              <a:avLst/>
            </a:prstGeom>
            <a:solidFill>
              <a:srgbClr val="FFFFFF">
                <a:alpha val="0"/>
              </a:srgbClr>
            </a:solidFill>
            <a:ln w="28575">
              <a:solidFill>
                <a:schemeClr val="accent6"/>
              </a:solidFill>
              <a:prstDash val="dash"/>
              <a:miter lim="800000"/>
            </a:ln>
          </p:spPr>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73" name="组合 72"/>
          <p:cNvGrpSpPr/>
          <p:nvPr/>
        </p:nvGrpSpPr>
        <p:grpSpPr>
          <a:xfrm>
            <a:off x="1847528" y="4692835"/>
            <a:ext cx="6298735" cy="1015282"/>
            <a:chOff x="1312170" y="3575776"/>
            <a:chExt cx="6298735" cy="1015282"/>
          </a:xfrm>
        </p:grpSpPr>
        <p:sp>
          <p:nvSpPr>
            <p:cNvPr id="105516" name="Text Box 44"/>
            <p:cNvSpPr txBox="1">
              <a:spLocks noChangeArrowheads="1"/>
            </p:cNvSpPr>
            <p:nvPr>
              <p:custDataLst>
                <p:tags r:id="rId2"/>
              </p:custDataLst>
            </p:nvPr>
          </p:nvSpPr>
          <p:spPr bwMode="auto">
            <a:xfrm>
              <a:off x="1312170" y="3902288"/>
              <a:ext cx="940484" cy="300720"/>
            </a:xfrm>
            <a:prstGeom prst="rect">
              <a:avLst/>
            </a:prstGeom>
            <a:solidFill>
              <a:srgbClr val="FFFFFF"/>
            </a:solidFill>
            <a:ln w="9525">
              <a:solidFill>
                <a:schemeClr val="accent6"/>
              </a:solid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串对象</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5515" name="Text Box 43"/>
            <p:cNvSpPr txBox="1">
              <a:spLocks noChangeArrowheads="1"/>
            </p:cNvSpPr>
            <p:nvPr>
              <p:custDataLst>
                <p:tags r:id="rId3"/>
              </p:custDataLst>
            </p:nvPr>
          </p:nvSpPr>
          <p:spPr bwMode="auto">
            <a:xfrm>
              <a:off x="3306846"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05514" name="Text Box 42"/>
            <p:cNvSpPr txBox="1">
              <a:spLocks noChangeArrowheads="1"/>
            </p:cNvSpPr>
            <p:nvPr>
              <p:custDataLst>
                <p:tags r:id="rId4"/>
              </p:custDataLst>
            </p:nvPr>
          </p:nvSpPr>
          <p:spPr bwMode="auto">
            <a:xfrm>
              <a:off x="2266469" y="3648324"/>
              <a:ext cx="557914" cy="300720"/>
            </a:xfrm>
            <a:prstGeom prst="rect">
              <a:avLst/>
            </a:prstGeom>
            <a:solidFill>
              <a:srgbClr val="FFFFFF"/>
            </a:solidFill>
            <a:ln w="9525">
              <a:solidFill>
                <a:schemeClr val="accent6"/>
              </a:solidFill>
              <a:miter lim="800000"/>
            </a:ln>
          </p:spPr>
          <p:txBody>
            <a:bodyPr vert="horz" wrap="square" lIns="0" tIns="0" rIns="0" bIns="0" numCol="1" anchor="t" anchorCtr="0" compatLnSpc="1"/>
            <a:lstStyle/>
            <a:p>
              <a:pPr>
                <a:lnSpc>
                  <a:spcPts val="23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head</a:t>
              </a:r>
            </a:p>
          </p:txBody>
        </p:sp>
        <p:sp>
          <p:nvSpPr>
            <p:cNvPr id="105513" name="Text Box 41"/>
            <p:cNvSpPr txBox="1">
              <a:spLocks noChangeArrowheads="1"/>
            </p:cNvSpPr>
            <p:nvPr>
              <p:custDataLst>
                <p:tags r:id="rId5"/>
              </p:custDataLst>
            </p:nvPr>
          </p:nvSpPr>
          <p:spPr bwMode="auto">
            <a:xfrm>
              <a:off x="3540638"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12" name="Line 40"/>
            <p:cNvSpPr>
              <a:spLocks noChangeShapeType="1"/>
            </p:cNvSpPr>
            <p:nvPr>
              <p:custDataLst>
                <p:tags r:id="rId6"/>
              </p:custDataLst>
            </p:nvPr>
          </p:nvSpPr>
          <p:spPr bwMode="auto">
            <a:xfrm>
              <a:off x="3646908" y="4230636"/>
              <a:ext cx="266736" cy="1063"/>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11" name="Text Box 39"/>
            <p:cNvSpPr txBox="1">
              <a:spLocks noChangeArrowheads="1"/>
            </p:cNvSpPr>
            <p:nvPr>
              <p:custDataLst>
                <p:tags r:id="rId7"/>
              </p:custDataLst>
            </p:nvPr>
          </p:nvSpPr>
          <p:spPr bwMode="auto">
            <a:xfrm>
              <a:off x="3924271"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05510" name="Text Box 38"/>
            <p:cNvSpPr txBox="1">
              <a:spLocks noChangeArrowheads="1"/>
            </p:cNvSpPr>
            <p:nvPr>
              <p:custDataLst>
                <p:tags r:id="rId8"/>
              </p:custDataLst>
            </p:nvPr>
          </p:nvSpPr>
          <p:spPr bwMode="auto">
            <a:xfrm>
              <a:off x="4158063"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09" name="Line 37"/>
            <p:cNvSpPr>
              <a:spLocks noChangeShapeType="1"/>
            </p:cNvSpPr>
            <p:nvPr>
              <p:custDataLst>
                <p:tags r:id="rId9"/>
              </p:custDataLst>
            </p:nvPr>
          </p:nvSpPr>
          <p:spPr bwMode="auto">
            <a:xfrm>
              <a:off x="4265395" y="4230636"/>
              <a:ext cx="264611" cy="1063"/>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08" name="Text Box 36"/>
            <p:cNvSpPr txBox="1">
              <a:spLocks noChangeArrowheads="1"/>
            </p:cNvSpPr>
            <p:nvPr>
              <p:custDataLst>
                <p:tags r:id="rId10"/>
              </p:custDataLst>
            </p:nvPr>
          </p:nvSpPr>
          <p:spPr bwMode="auto">
            <a:xfrm>
              <a:off x="4530006"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05507" name="Text Box 35"/>
            <p:cNvSpPr txBox="1">
              <a:spLocks noChangeArrowheads="1"/>
            </p:cNvSpPr>
            <p:nvPr>
              <p:custDataLst>
                <p:tags r:id="rId11"/>
              </p:custDataLst>
            </p:nvPr>
          </p:nvSpPr>
          <p:spPr bwMode="auto">
            <a:xfrm>
              <a:off x="4763799"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06" name="Line 34"/>
            <p:cNvSpPr>
              <a:spLocks noChangeShapeType="1"/>
            </p:cNvSpPr>
            <p:nvPr>
              <p:custDataLst>
                <p:tags r:id="rId12"/>
              </p:custDataLst>
            </p:nvPr>
          </p:nvSpPr>
          <p:spPr bwMode="auto">
            <a:xfrm>
              <a:off x="4872194" y="4230636"/>
              <a:ext cx="263548" cy="1063"/>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05" name="Text Box 33"/>
            <p:cNvSpPr txBox="1">
              <a:spLocks noChangeArrowheads="1"/>
            </p:cNvSpPr>
            <p:nvPr>
              <p:custDataLst>
                <p:tags r:id="rId13"/>
              </p:custDataLst>
            </p:nvPr>
          </p:nvSpPr>
          <p:spPr bwMode="auto">
            <a:xfrm>
              <a:off x="5744665"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05504" name="Text Box 32"/>
            <p:cNvSpPr txBox="1">
              <a:spLocks noChangeArrowheads="1"/>
            </p:cNvSpPr>
            <p:nvPr>
              <p:custDataLst>
                <p:tags r:id="rId14"/>
              </p:custDataLst>
            </p:nvPr>
          </p:nvSpPr>
          <p:spPr bwMode="auto">
            <a:xfrm>
              <a:off x="5978458"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03" name="Line 31"/>
            <p:cNvSpPr>
              <a:spLocks noChangeShapeType="1"/>
            </p:cNvSpPr>
            <p:nvPr>
              <p:custDataLst>
                <p:tags r:id="rId15"/>
              </p:custDataLst>
            </p:nvPr>
          </p:nvSpPr>
          <p:spPr bwMode="auto">
            <a:xfrm>
              <a:off x="6086853" y="4230636"/>
              <a:ext cx="263548" cy="1063"/>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02" name="Text Box 30"/>
            <p:cNvSpPr txBox="1">
              <a:spLocks noChangeArrowheads="1"/>
            </p:cNvSpPr>
            <p:nvPr>
              <p:custDataLst>
                <p:tags r:id="rId16"/>
              </p:custDataLst>
            </p:nvPr>
          </p:nvSpPr>
          <p:spPr bwMode="auto">
            <a:xfrm>
              <a:off x="6365278"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05501" name="Text Box 29"/>
            <p:cNvSpPr txBox="1">
              <a:spLocks noChangeArrowheads="1"/>
            </p:cNvSpPr>
            <p:nvPr>
              <p:custDataLst>
                <p:tags r:id="rId17"/>
              </p:custDataLst>
            </p:nvPr>
          </p:nvSpPr>
          <p:spPr bwMode="auto">
            <a:xfrm>
              <a:off x="6600134" y="4095684"/>
              <a:ext cx="240169"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500" name="Line 28"/>
            <p:cNvSpPr>
              <a:spLocks noChangeShapeType="1"/>
            </p:cNvSpPr>
            <p:nvPr>
              <p:custDataLst>
                <p:tags r:id="rId18"/>
              </p:custDataLst>
            </p:nvPr>
          </p:nvSpPr>
          <p:spPr bwMode="auto">
            <a:xfrm>
              <a:off x="6706403" y="4230636"/>
              <a:ext cx="264611" cy="1063"/>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99" name="Text Box 27"/>
            <p:cNvSpPr txBox="1">
              <a:spLocks noChangeArrowheads="1"/>
            </p:cNvSpPr>
            <p:nvPr>
              <p:custDataLst>
                <p:tags r:id="rId19"/>
              </p:custDataLst>
            </p:nvPr>
          </p:nvSpPr>
          <p:spPr bwMode="auto">
            <a:xfrm>
              <a:off x="6982703" y="4095684"/>
              <a:ext cx="242294"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a:p>
              <a:pPr algn="l" eaLnBrk="0" hangingPunct="0">
                <a:lnSpc>
                  <a:spcPts val="2300"/>
                </a:lnSpc>
                <a:spcBef>
                  <a:spcPct val="0"/>
                </a:spcBef>
              </a:pPr>
              <a:endPar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5498" name="Text Box 26"/>
            <p:cNvSpPr txBox="1">
              <a:spLocks noChangeArrowheads="1"/>
            </p:cNvSpPr>
            <p:nvPr>
              <p:custDataLst>
                <p:tags r:id="rId20"/>
              </p:custDataLst>
            </p:nvPr>
          </p:nvSpPr>
          <p:spPr bwMode="auto">
            <a:xfrm>
              <a:off x="7216496" y="4095684"/>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a:p>
              <a:pPr algn="l" eaLnBrk="0" hangingPunct="0">
                <a:lnSpc>
                  <a:spcPts val="2300"/>
                </a:lnSpc>
                <a:spcBef>
                  <a:spcPct val="0"/>
                </a:spcBef>
              </a:pPr>
              <a:endPar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5497" name="Text Box 25" descr="浅色上对角线"/>
            <p:cNvSpPr txBox="1">
              <a:spLocks noChangeArrowheads="1"/>
            </p:cNvSpPr>
            <p:nvPr>
              <p:custDataLst>
                <p:tags r:id="rId21"/>
              </p:custDataLst>
            </p:nvPr>
          </p:nvSpPr>
          <p:spPr bwMode="auto">
            <a:xfrm>
              <a:off x="2702173" y="4095684"/>
              <a:ext cx="241231" cy="30072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6"/>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96" name="Text Box 24"/>
            <p:cNvSpPr txBox="1">
              <a:spLocks noChangeArrowheads="1"/>
            </p:cNvSpPr>
            <p:nvPr>
              <p:custDataLst>
                <p:tags r:id="rId22"/>
              </p:custDataLst>
            </p:nvPr>
          </p:nvSpPr>
          <p:spPr bwMode="auto">
            <a:xfrm>
              <a:off x="2935966" y="4095684"/>
              <a:ext cx="240169" cy="30072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6"/>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95" name="Line 23"/>
            <p:cNvSpPr>
              <a:spLocks noChangeShapeType="1"/>
            </p:cNvSpPr>
            <p:nvPr>
              <p:custDataLst>
                <p:tags r:id="rId23"/>
              </p:custDataLst>
            </p:nvPr>
          </p:nvSpPr>
          <p:spPr bwMode="auto">
            <a:xfrm>
              <a:off x="3043298" y="4230636"/>
              <a:ext cx="264611" cy="1063"/>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94" name="Text Box 22"/>
            <p:cNvSpPr txBox="1">
              <a:spLocks noChangeArrowheads="1"/>
            </p:cNvSpPr>
            <p:nvPr>
              <p:custDataLst>
                <p:tags r:id="rId24"/>
              </p:custDataLst>
            </p:nvPr>
          </p:nvSpPr>
          <p:spPr bwMode="auto">
            <a:xfrm>
              <a:off x="5143181" y="4090371"/>
              <a:ext cx="242294"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a:p>
              <a:pPr algn="l" eaLnBrk="0" hangingPunct="0">
                <a:lnSpc>
                  <a:spcPts val="2300"/>
                </a:lnSpc>
                <a:spcBef>
                  <a:spcPct val="0"/>
                </a:spcBef>
              </a:pPr>
              <a:endPar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5493" name="Text Box 21"/>
            <p:cNvSpPr txBox="1">
              <a:spLocks noChangeArrowheads="1"/>
            </p:cNvSpPr>
            <p:nvPr>
              <p:custDataLst>
                <p:tags r:id="rId25"/>
              </p:custDataLst>
            </p:nvPr>
          </p:nvSpPr>
          <p:spPr bwMode="auto">
            <a:xfrm>
              <a:off x="5376973" y="4090371"/>
              <a:ext cx="241231" cy="30072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6"/>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92" name="Line 20"/>
            <p:cNvSpPr>
              <a:spLocks noChangeShapeType="1"/>
            </p:cNvSpPr>
            <p:nvPr>
              <p:custDataLst>
                <p:tags r:id="rId26"/>
              </p:custDataLst>
            </p:nvPr>
          </p:nvSpPr>
          <p:spPr bwMode="auto">
            <a:xfrm>
              <a:off x="5484305" y="4225323"/>
              <a:ext cx="264611" cy="1063"/>
            </a:xfrm>
            <a:prstGeom prst="line">
              <a:avLst/>
            </a:prstGeom>
            <a:ln w="19050">
              <a:solidFill>
                <a:schemeClr val="accent6"/>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77" name="Rectangle 5"/>
            <p:cNvSpPr>
              <a:spLocks noChangeArrowheads="1"/>
            </p:cNvSpPr>
            <p:nvPr>
              <p:custDataLst>
                <p:tags r:id="rId27"/>
              </p:custDataLst>
            </p:nvPr>
          </p:nvSpPr>
          <p:spPr bwMode="auto">
            <a:xfrm>
              <a:off x="2214546" y="3575776"/>
              <a:ext cx="5396359" cy="1015282"/>
            </a:xfrm>
            <a:prstGeom prst="rect">
              <a:avLst/>
            </a:prstGeom>
            <a:solidFill>
              <a:srgbClr val="FFFFFF">
                <a:alpha val="0"/>
              </a:srgbClr>
            </a:solidFill>
            <a:ln w="28575">
              <a:solidFill>
                <a:schemeClr val="accent6"/>
              </a:solidFill>
              <a:prstDash val="dash"/>
              <a:miter lim="800000"/>
            </a:ln>
          </p:spPr>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5474" name="Arc 2"/>
            <p:cNvSpPr/>
            <p:nvPr>
              <p:custDataLst>
                <p:tags r:id="rId28"/>
              </p:custDataLst>
            </p:nvPr>
          </p:nvSpPr>
          <p:spPr bwMode="auto">
            <a:xfrm>
              <a:off x="2730866" y="3813029"/>
              <a:ext cx="241231" cy="3007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accent6"/>
              </a:solidFill>
              <a:round/>
              <a:headEnd type="none" w="med" len="med"/>
              <a:tailEnd type="arrow" w="med" len="med"/>
            </a:ln>
          </p:spPr>
          <p:txBody>
            <a:bodyPr vert="horz" wrap="square" lIns="126000" tIns="0" rIns="0" bIns="0" numCol="1" anchor="t" anchorCtr="0" compatLnSpc="1"/>
            <a:lstStyle/>
            <a:p>
              <a:pPr>
                <a:lnSpc>
                  <a:spcPts val="2300"/>
                </a:lnSpc>
              </a:pP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70" name="TextBox 69"/>
          <p:cNvSpPr txBox="1"/>
          <p:nvPr/>
        </p:nvSpPr>
        <p:spPr>
          <a:xfrm>
            <a:off x="1106830" y="1357194"/>
            <a:ext cx="4143404"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串插入</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链串在序号</a:t>
            </a:r>
            <a:r>
              <a:rPr lang="en-US" altLang="zh-CN" sz="2000" i="1"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位置插入串</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a:t>
            </a:r>
          </a:p>
        </p:txBody>
      </p:sp>
      <p:sp>
        <p:nvSpPr>
          <p:cNvPr id="69" name="灯片编号占位符 6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21</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500"/>
                                        <p:tgtEl>
                                          <p:spTgt spid="7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left)">
                                      <p:cBhvr>
                                        <p:cTn id="2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2"/>
          <p:cNvPicPr>
            <a:picLocks noChangeAspect="1"/>
          </p:cNvPicPr>
          <p:nvPr/>
        </p:nvPicPr>
        <p:blipFill>
          <a:blip r:embed="rId5">
            <a:alphaModFix amt="40000"/>
            <a:duotone>
              <a:schemeClr val="bg2">
                <a:shade val="45000"/>
                <a:satMod val="135000"/>
              </a:schemeClr>
              <a:prstClr val="white"/>
            </a:duotone>
          </a:blip>
          <a:srcRect l="-23823" t="46297" r="-12286" b="-5887"/>
          <a:stretch>
            <a:fillRect/>
          </a:stretch>
        </p:blipFill>
        <p:spPr>
          <a:xfrm rot="16200000" flipH="1">
            <a:off x="-3221118" y="2905702"/>
            <a:ext cx="8537707" cy="2095471"/>
          </a:xfrm>
          <a:prstGeom prst="rect">
            <a:avLst/>
          </a:prstGeom>
        </p:spPr>
      </p:pic>
      <p:pic>
        <p:nvPicPr>
          <p:cNvPr id="3" name="图片 2" descr="22"/>
          <p:cNvPicPr>
            <a:picLocks noChangeAspect="1"/>
          </p:cNvPicPr>
          <p:nvPr/>
        </p:nvPicPr>
        <p:blipFill>
          <a:blip r:embed="rId5">
            <a:alphaModFix amt="40000"/>
            <a:duotone>
              <a:schemeClr val="bg2">
                <a:shade val="45000"/>
                <a:satMod val="135000"/>
              </a:schemeClr>
              <a:prstClr val="white"/>
            </a:duotone>
          </a:blip>
          <a:srcRect l="-23823" t="46297" r="-12286" b="-5887"/>
          <a:stretch>
            <a:fillRect/>
          </a:stretch>
        </p:blipFill>
        <p:spPr>
          <a:xfrm rot="16200000" flipV="1">
            <a:off x="6875411" y="2689678"/>
            <a:ext cx="8537707" cy="2095471"/>
          </a:xfrm>
          <a:prstGeom prst="rect">
            <a:avLst/>
          </a:prstGeom>
        </p:spPr>
      </p:pic>
      <p:sp>
        <p:nvSpPr>
          <p:cNvPr id="15" name="TextBox 14"/>
          <p:cNvSpPr txBox="1"/>
          <p:nvPr>
            <p:custDataLst>
              <p:tags r:id="rId1"/>
            </p:custDataLst>
          </p:nvPr>
        </p:nvSpPr>
        <p:spPr>
          <a:xfrm>
            <a:off x="1775520" y="3212976"/>
            <a:ext cx="8358246" cy="3101340"/>
          </a:xfrm>
          <a:prstGeom prst="rect">
            <a:avLst/>
          </a:prstGeom>
          <a:solidFill>
            <a:schemeClr val="lt1"/>
          </a:solidFill>
          <a:ln>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self,i,t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串插入运算的算法</a:t>
            </a: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LinkString</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新建一个空串</a:t>
            </a: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assert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&gt;=0 and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检测参数</a:t>
            </a: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p,p1=</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self.head.next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t.head.next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s.head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指向新建链表的尾结点</a:t>
            </a: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k in range(</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将当前链串的前</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个结点复制到</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q=</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LinkNode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r.next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=q; r=q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结点插入到尾部</a:t>
            </a: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p.next</a:t>
            </a:r>
          </a:p>
        </p:txBody>
      </p:sp>
      <p:sp>
        <p:nvSpPr>
          <p:cNvPr id="11" name="TextBox 10"/>
          <p:cNvSpPr txBox="1"/>
          <p:nvPr>
            <p:custDataLst>
              <p:tags r:id="rId2"/>
            </p:custDataLst>
          </p:nvPr>
        </p:nvSpPr>
        <p:spPr>
          <a:xfrm>
            <a:off x="1846958" y="998397"/>
            <a:ext cx="8286808" cy="1677670"/>
          </a:xfrm>
          <a:prstGeom prst="rect">
            <a:avLst/>
          </a:prstGeom>
          <a:solidFill>
            <a:schemeClr val="lt1"/>
          </a:solidFill>
          <a:ln>
            <a:solidFill>
              <a:schemeClr val="accent6"/>
            </a:solidFill>
            <a:prstDash val="dash"/>
          </a:ln>
        </p:spPr>
        <p:style>
          <a:lnRef idx="2">
            <a:schemeClr val="accent5"/>
          </a:lnRef>
          <a:fillRef idx="1">
            <a:schemeClr val="lt1"/>
          </a:fillRef>
          <a:effectRef idx="0">
            <a:schemeClr val="accent5"/>
          </a:effectRef>
          <a:fontRef idx="minor">
            <a:schemeClr val="dk1"/>
          </a:fontRef>
        </p:style>
        <p:txBody>
          <a:bodyPr wrap="square" lIns="180000" tIns="108000" rIns="180000" bIns="108000" rtlCol="0">
            <a:spAutoFit/>
          </a:bodyPr>
          <a:lstStyle/>
          <a:p>
            <a:pPr algn="l">
              <a:lnSpc>
                <a:spcPct val="1000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实现：</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先创建一个空串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，当参数正确时，采用尾插法建立结果串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100000"/>
              </a:lnSpc>
              <a:spcBef>
                <a:spcPts val="60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）将当前链串的前</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个结点复制到</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p>
          <a:p>
            <a:pPr algn="l">
              <a:lnSpc>
                <a:spcPct val="100000"/>
              </a:lnSpc>
              <a:spcBef>
                <a:spcPts val="60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中所有结点复制到</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p>
          <a:p>
            <a:pPr algn="l">
              <a:lnSpc>
                <a:spcPct val="100000"/>
              </a:lnSpc>
              <a:spcBef>
                <a:spcPts val="60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）再将当前串的余下结点复制到</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p>
        </p:txBody>
      </p:sp>
      <p:sp>
        <p:nvSpPr>
          <p:cNvPr id="5" name="下箭头 4"/>
          <p:cNvSpPr/>
          <p:nvPr>
            <p:custDataLst>
              <p:tags r:id="rId3"/>
            </p:custDataLst>
          </p:nvPr>
        </p:nvSpPr>
        <p:spPr bwMode="auto">
          <a:xfrm>
            <a:off x="5594224" y="2783778"/>
            <a:ext cx="285752"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6"/>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dirty="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7" name="灯片编号占位符 6"/>
          <p:cNvSpPr>
            <a:spLocks noGrp="1"/>
          </p:cNvSpPr>
          <p:nvPr>
            <p:ph type="sldNum" sz="quarter" idx="12"/>
          </p:nvPr>
        </p:nvSpPr>
        <p:spPr>
          <a:ln>
            <a:noFill/>
          </a:ln>
        </p:spPr>
        <p:txBody>
          <a:bodyPr/>
          <a:lstStyle/>
          <a:p>
            <a:fld id="{67864EE2-EAB3-4814-A7EB-820BD7610F1E}" type="slidenum">
              <a:rPr lang="en-US" altLang="zh-CN" smtClean="0">
                <a:solidFill>
                  <a:schemeClr val="accent1"/>
                </a:solidFill>
                <a:latin typeface="微软雅黑" panose="020B0503020204020204" pitchFamily="34" charset="-122"/>
                <a:ea typeface="微软雅黑" panose="020B0503020204020204" pitchFamily="34" charset="-122"/>
              </a:rPr>
              <a:t>22</a:t>
            </a:fld>
            <a:r>
              <a:rPr lang="en-US" altLang="zh-CN">
                <a:solidFill>
                  <a:schemeClr val="accent1"/>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750"/>
                                        <p:tgtEl>
                                          <p:spTgt spid="5"/>
                                        </p:tgtEl>
                                      </p:cBhvr>
                                    </p:animEffect>
                                  </p:childTnLst>
                                </p:cTn>
                              </p:par>
                            </p:childTnLst>
                          </p:cTn>
                        </p:par>
                        <p:par>
                          <p:cTn id="14" fill="hold">
                            <p:stCondLst>
                              <p:cond delay="2000"/>
                            </p:stCondLst>
                            <p:childTnLst>
                              <p:par>
                                <p:cTn id="15" presetID="6" presetClass="entr" presetSubtype="16"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1" grpId="0" bldLvl="0" animBg="1"/>
      <p:bldP spid="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9494" r="7351" b="-600"/>
          <a:stretch>
            <a:fillRect/>
          </a:stretch>
        </p:blipFill>
        <p:spPr>
          <a:xfrm flipH="1">
            <a:off x="8616280" y="1775387"/>
            <a:ext cx="3434378" cy="4131406"/>
          </a:xfrm>
          <a:prstGeom prst="rect">
            <a:avLst/>
          </a:prstGeom>
        </p:spPr>
      </p:pic>
      <p:sp>
        <p:nvSpPr>
          <p:cNvPr id="4" name="TextBox 3"/>
          <p:cNvSpPr txBox="1"/>
          <p:nvPr>
            <p:custDataLst>
              <p:tags r:id="rId1"/>
            </p:custDataLst>
          </p:nvPr>
        </p:nvSpPr>
        <p:spPr>
          <a:xfrm>
            <a:off x="972414" y="1775387"/>
            <a:ext cx="7643866" cy="4093845"/>
          </a:xfrm>
          <a:prstGeom prst="rect">
            <a:avLst/>
          </a:prstGeom>
          <a:solidFill>
            <a:schemeClr val="lt1"/>
          </a:solidFill>
          <a:ln w="28575">
            <a:solidFill>
              <a:schemeClr val="accent2"/>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p1!=None: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中所有结点复制到</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q=</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LinkNode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(p1.data)</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r.next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=q;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结点插入到尾部</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p1=p1.next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p!=None: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及其后的结点复制到</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q=</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LinkNode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r.next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=q; r=q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结点插入到尾部</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p.next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self.size+t.size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r.next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尾结点的</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置为空</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返回新建的链串</a:t>
            </a:r>
          </a:p>
        </p:txBody>
      </p:sp>
      <p:sp>
        <p:nvSpPr>
          <p:cNvPr id="5" name="灯片编号占位符 4"/>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pitchFamily="34" charset="-122"/>
                <a:ea typeface="微软雅黑" panose="020B0503020204020204" pitchFamily="34" charset="-122"/>
              </a:rPr>
              <a:t>23</a:t>
            </a:fld>
            <a:r>
              <a:rPr lang="en-US" altLang="zh-CN">
                <a:solidFill>
                  <a:schemeClr val="accent1"/>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left)">
                                      <p:cBhvr>
                                        <p:cTn id="15" dur="500"/>
                                        <p:tgtEl>
                                          <p:spTgt spid="4">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wipe(left)">
                                      <p:cBhvr>
                                        <p:cTn id="19" dur="500"/>
                                        <p:tgtEl>
                                          <p:spTgt spid="4">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wipe(left)">
                                      <p:cBhvr>
                                        <p:cTn id="23" dur="500"/>
                                        <p:tgtEl>
                                          <p:spTgt spid="4">
                                            <p:txEl>
                                              <p:pRg st="3" end="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wipe(left)">
                                      <p:cBhvr>
                                        <p:cTn id="31" dur="500"/>
                                        <p:tgtEl>
                                          <p:spTgt spid="4">
                                            <p:txEl>
                                              <p:pRg st="5" end="5"/>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wipe(left)">
                                      <p:cBhvr>
                                        <p:cTn id="35" dur="500"/>
                                        <p:tgtEl>
                                          <p:spTgt spid="4">
                                            <p:txEl>
                                              <p:pRg st="6" end="6"/>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wipe(left)">
                                      <p:cBhvr>
                                        <p:cTn id="39" dur="500"/>
                                        <p:tgtEl>
                                          <p:spTgt spid="4">
                                            <p:txEl>
                                              <p:pRg st="7" end="7"/>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wipe(left)">
                                      <p:cBhvr>
                                        <p:cTn id="43" dur="500"/>
                                        <p:tgtEl>
                                          <p:spTgt spid="4">
                                            <p:txEl>
                                              <p:pRg st="8" end="8"/>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wipe(left)">
                                      <p:cBhvr>
                                        <p:cTn id="47" dur="500"/>
                                        <p:tgtEl>
                                          <p:spTgt spid="4">
                                            <p:txEl>
                                              <p:pRg st="9" end="9"/>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animEffect transition="in" filter="wipe(left)">
                                      <p:cBhvr>
                                        <p:cTn id="51"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custDataLst>
              <p:tags r:id="rId1"/>
            </p:custDataLst>
          </p:nvPr>
        </p:nvSpPr>
        <p:spPr>
          <a:xfrm>
            <a:off x="3359696" y="2276872"/>
            <a:ext cx="7786742" cy="2600960"/>
          </a:xfrm>
          <a:prstGeom prst="rect">
            <a:avLst/>
          </a:prstGeom>
          <a:solidFill>
            <a:schemeClr val="lt1"/>
          </a:solid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3"/>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设有两个串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定位操作就是在串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中查找与子串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相等的子串。</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3"/>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通常把串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称为目标串，把串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称为模式串，因此定位也称作模式匹配。</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3"/>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模式匹配成功是指在目标串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中找到一个模式串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3"/>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不成功则指目标串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中不存在模式串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 name="TextBox 4"/>
          <p:cNvSpPr txBox="1"/>
          <p:nvPr/>
        </p:nvSpPr>
        <p:spPr>
          <a:xfrm>
            <a:off x="1055440" y="159023"/>
            <a:ext cx="3429024"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4.1.3 </a:t>
            </a:r>
            <a:r>
              <a:rPr lang="zh-CN" altLang="zh-CN" dirty="0">
                <a:solidFill>
                  <a:schemeClr val="accent1"/>
                </a:solidFill>
                <a:latin typeface="微软雅黑" panose="020B0503020204020204" pitchFamily="34" charset="-122"/>
                <a:ea typeface="微软雅黑" panose="020B0503020204020204" pitchFamily="34" charset="-122"/>
              </a:rPr>
              <a:t>串</a:t>
            </a:r>
            <a:r>
              <a:rPr lang="zh-CN" altLang="en-US" dirty="0">
                <a:solidFill>
                  <a:schemeClr val="accent1"/>
                </a:solidFill>
                <a:latin typeface="微软雅黑" panose="020B0503020204020204" pitchFamily="34" charset="-122"/>
                <a:ea typeface="微软雅黑" panose="020B0503020204020204" pitchFamily="34" charset="-122"/>
              </a:rPr>
              <a:t>的模式匹配</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24</a:t>
            </a:fld>
            <a:r>
              <a:rPr lang="en-US" altLang="zh-CN">
                <a:solidFill>
                  <a:srgbClr val="000000"/>
                </a:solidFill>
                <a:latin typeface="微软雅黑" panose="020B0503020204020204" pitchFamily="34" charset="-122"/>
                <a:ea typeface="微软雅黑" panose="020B0503020204020204" pitchFamily="34" charset="-122"/>
              </a:rPr>
              <a:t>/86</a:t>
            </a:r>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6207"/>
          <a:stretch>
            <a:fillRect/>
          </a:stretch>
        </p:blipFill>
        <p:spPr>
          <a:xfrm>
            <a:off x="0" y="1569368"/>
            <a:ext cx="3260272" cy="47994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Effect transition="in" filter="fade">
                                      <p:cBhvr>
                                        <p:cTn id="11" dur="1000"/>
                                        <p:tgtEl>
                                          <p:spTgt spid="9">
                                            <p:bg/>
                                          </p:spTgt>
                                        </p:tgtEl>
                                      </p:cBhvr>
                                    </p:animEffect>
                                    <p:anim calcmode="lin" valueType="num">
                                      <p:cBhvr>
                                        <p:cTn id="12" dur="1000" fill="hold"/>
                                        <p:tgtEl>
                                          <p:spTgt spid="9">
                                            <p:bg/>
                                          </p:spTgt>
                                        </p:tgtEl>
                                        <p:attrNameLst>
                                          <p:attrName>ppt_x</p:attrName>
                                        </p:attrNameLst>
                                      </p:cBhvr>
                                      <p:tavLst>
                                        <p:tav tm="0">
                                          <p:val>
                                            <p:strVal val="#ppt_x"/>
                                          </p:val>
                                        </p:tav>
                                        <p:tav tm="100000">
                                          <p:val>
                                            <p:strVal val="#ppt_x"/>
                                          </p:val>
                                        </p:tav>
                                      </p:tavLst>
                                    </p:anim>
                                    <p:anim calcmode="lin" valueType="num">
                                      <p:cBhvr>
                                        <p:cTn id="13" dur="1000" fill="hold"/>
                                        <p:tgtEl>
                                          <p:spTgt spid="9">
                                            <p:bg/>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fade">
                                      <p:cBhvr>
                                        <p:cTn id="23" dur="1000"/>
                                        <p:tgtEl>
                                          <p:spTgt spid="9">
                                            <p:txEl>
                                              <p:pRg st="1" end="1"/>
                                            </p:txEl>
                                          </p:spTgt>
                                        </p:tgtEl>
                                      </p:cBhvr>
                                    </p:animEffect>
                                    <p:anim calcmode="lin" valueType="num">
                                      <p:cBhvr>
                                        <p:cTn id="2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1000"/>
                                        <p:tgtEl>
                                          <p:spTgt spid="9">
                                            <p:txEl>
                                              <p:pRg st="2" end="2"/>
                                            </p:txEl>
                                          </p:spTgt>
                                        </p:tgtEl>
                                      </p:cBhvr>
                                    </p:animEffect>
                                    <p:anim calcmode="lin" valueType="num">
                                      <p:cBhvr>
                                        <p:cTn id="3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grpId="0" nodeType="after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1000"/>
                                        <p:tgtEl>
                                          <p:spTgt spid="9">
                                            <p:txEl>
                                              <p:pRg st="3" end="3"/>
                                            </p:txEl>
                                          </p:spTgt>
                                        </p:tgtEl>
                                      </p:cBhvr>
                                    </p:animEffect>
                                    <p:anim calcmode="lin" valueType="num">
                                      <p:cBhvr>
                                        <p:cTn id="36"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461125" y="6240463"/>
            <a:ext cx="441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nSpc>
                <a:spcPct val="100000"/>
              </a:lnSpc>
              <a:spcBef>
                <a:spcPct val="20000"/>
              </a:spcBef>
              <a:buClrTx/>
              <a:buSzPct val="100000"/>
              <a:buFont typeface="Times New Roman" panose="02020603050405020304" pitchFamily="18" charset="0"/>
              <a:buNone/>
            </a:pPr>
            <a:r>
              <a:rPr lang="zh-CN" altLang="en-US">
                <a:solidFill>
                  <a:schemeClr val="tx1"/>
                </a:solidFill>
                <a:ea typeface="楷体_GB2312" charset="-122"/>
              </a:rPr>
              <a:t>                    </a:t>
            </a:r>
            <a:fld id="{297BD382-EB30-4A59-8849-45153A334548}" type="datetime2">
              <a:rPr lang="zh-CN" altLang="en-US">
                <a:solidFill>
                  <a:schemeClr val="tx1"/>
                </a:solidFill>
                <a:ea typeface="楷体_GB2312" charset="-122"/>
              </a:rPr>
              <a:pPr>
                <a:lnSpc>
                  <a:spcPct val="100000"/>
                </a:lnSpc>
                <a:spcBef>
                  <a:spcPct val="20000"/>
                </a:spcBef>
                <a:buClrTx/>
                <a:buSzPct val="100000"/>
                <a:buFont typeface="Times New Roman" panose="02020603050405020304" pitchFamily="18" charset="0"/>
                <a:buNone/>
              </a:pPr>
              <a:t>2024年10月31日</a:t>
            </a:fld>
            <a:r>
              <a:rPr lang="zh-CN" altLang="en-US">
                <a:solidFill>
                  <a:schemeClr val="tx1"/>
                </a:solidFill>
                <a:ea typeface="楷体_GB2312" charset="-122"/>
              </a:rPr>
              <a:t>        </a:t>
            </a:r>
          </a:p>
        </p:txBody>
      </p:sp>
      <p:sp>
        <p:nvSpPr>
          <p:cNvPr id="22531" name="Text Box 3"/>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a:lnSpc>
                <a:spcPct val="100000"/>
              </a:lnSpc>
              <a:spcBef>
                <a:spcPct val="50000"/>
              </a:spcBef>
              <a:buClrTx/>
              <a:buSzPct val="100000"/>
              <a:buFont typeface="Times New Roman" panose="02020603050405020304" pitchFamily="18" charset="0"/>
              <a:buNone/>
            </a:pPr>
            <a:endParaRPr lang="zh-CN" altLang="zh-CN" sz="1400">
              <a:solidFill>
                <a:srgbClr val="009973"/>
              </a:solidFill>
              <a:latin typeface="华文行楷" panose="02010800040101010101" pitchFamily="2" charset="-122"/>
              <a:ea typeface="华文行楷" panose="02010800040101010101" pitchFamily="2" charset="-122"/>
            </a:endParaRPr>
          </a:p>
        </p:txBody>
      </p:sp>
      <p:sp>
        <p:nvSpPr>
          <p:cNvPr id="22532" name="Text Box 4"/>
          <p:cNvSpPr txBox="1">
            <a:spLocks noChangeAspect="1" noChangeArrowheads="1"/>
          </p:cNvSpPr>
          <p:nvPr/>
        </p:nvSpPr>
        <p:spPr bwMode="auto">
          <a:xfrm>
            <a:off x="1524001" y="1484313"/>
            <a:ext cx="8812213"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0"/>
              </a:spcBef>
              <a:buClrTx/>
              <a:buSzPct val="100000"/>
              <a:buFont typeface="Times New Roman" panose="02020603050405020304" pitchFamily="18" charset="0"/>
              <a:buNone/>
            </a:pPr>
            <a:r>
              <a:rPr lang="zh-CN" altLang="zh-CN" sz="4000" dirty="0">
                <a:solidFill>
                  <a:schemeClr val="hlink"/>
                </a:solidFill>
                <a:latin typeface="楷体_GB2312" charset="-122"/>
                <a:ea typeface="楷体_GB2312" charset="-122"/>
              </a:rPr>
              <a:t>算法目的：</a:t>
            </a:r>
          </a:p>
        </p:txBody>
      </p:sp>
      <p:grpSp>
        <p:nvGrpSpPr>
          <p:cNvPr id="21509" name="Group 5"/>
          <p:cNvGrpSpPr>
            <a:grpSpLocks/>
          </p:cNvGrpSpPr>
          <p:nvPr/>
        </p:nvGrpSpPr>
        <p:grpSpPr bwMode="auto">
          <a:xfrm>
            <a:off x="1520825" y="3382963"/>
            <a:ext cx="8578850" cy="1782762"/>
            <a:chOff x="-2" y="0"/>
            <a:chExt cx="5404" cy="1123"/>
          </a:xfrm>
        </p:grpSpPr>
        <p:sp>
          <p:nvSpPr>
            <p:cNvPr id="22536" name="Rectangle 6"/>
            <p:cNvSpPr>
              <a:spLocks noChangeArrowheads="1"/>
            </p:cNvSpPr>
            <p:nvPr/>
          </p:nvSpPr>
          <p:spPr bwMode="auto">
            <a:xfrm>
              <a:off x="276" y="390"/>
              <a:ext cx="5126" cy="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50000"/>
                </a:spcBef>
                <a:buClrTx/>
                <a:buSzPct val="100000"/>
                <a:buFont typeface="Times New Roman" panose="02020603050405020304" pitchFamily="18" charset="0"/>
                <a:buChar char="•"/>
              </a:pPr>
              <a:r>
                <a:rPr lang="zh-CN" altLang="zh-CN" sz="2800" dirty="0">
                  <a:solidFill>
                    <a:srgbClr val="FF0000"/>
                  </a:solidFill>
                  <a:latin typeface="楷体_GB2312" charset="-122"/>
                  <a:ea typeface="楷体_GB2312" charset="-122"/>
                </a:rPr>
                <a:t>BF算法</a:t>
              </a:r>
              <a:r>
                <a:rPr lang="zh-CN" altLang="zh-CN" sz="2800" dirty="0">
                  <a:solidFill>
                    <a:schemeClr val="tx1"/>
                  </a:solidFill>
                  <a:latin typeface="楷体_GB2312" charset="-122"/>
                  <a:ea typeface="楷体_GB2312" charset="-122"/>
                </a:rPr>
                <a:t>（又称古典的、经典的、朴素的、穷举的）</a:t>
              </a:r>
            </a:p>
            <a:p>
              <a:pPr algn="l" eaLnBrk="1" hangingPunct="1">
                <a:lnSpc>
                  <a:spcPct val="100000"/>
                </a:lnSpc>
                <a:spcBef>
                  <a:spcPct val="50000"/>
                </a:spcBef>
                <a:buClrTx/>
                <a:buSzPct val="100000"/>
                <a:buFont typeface="Times New Roman" panose="02020603050405020304" pitchFamily="18" charset="0"/>
                <a:buChar char="•"/>
              </a:pPr>
              <a:r>
                <a:rPr lang="zh-CN" altLang="zh-CN" sz="2800" dirty="0">
                  <a:solidFill>
                    <a:srgbClr val="FF0000"/>
                  </a:solidFill>
                  <a:latin typeface="楷体_GB2312" charset="-122"/>
                  <a:ea typeface="楷体_GB2312" charset="-122"/>
                </a:rPr>
                <a:t>KMP算法</a:t>
              </a:r>
              <a:r>
                <a:rPr lang="zh-CN" altLang="zh-CN" sz="2800" dirty="0">
                  <a:solidFill>
                    <a:schemeClr val="tx1"/>
                  </a:solidFill>
                  <a:latin typeface="楷体_GB2312" charset="-122"/>
                  <a:ea typeface="楷体_GB2312" charset="-122"/>
                </a:rPr>
                <a:t>（特点：速度快）</a:t>
              </a:r>
            </a:p>
          </p:txBody>
        </p:sp>
        <p:sp>
          <p:nvSpPr>
            <p:cNvPr id="22537" name="Rectangle 7"/>
            <p:cNvSpPr>
              <a:spLocks noChangeArrowheads="1"/>
            </p:cNvSpPr>
            <p:nvPr/>
          </p:nvSpPr>
          <p:spPr bwMode="auto">
            <a:xfrm>
              <a:off x="-2" y="0"/>
              <a:ext cx="1737"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nSpc>
                  <a:spcPct val="100000"/>
                </a:lnSpc>
                <a:spcBef>
                  <a:spcPct val="20000"/>
                </a:spcBef>
                <a:buClrTx/>
                <a:buSzPct val="100000"/>
                <a:buFont typeface="Times New Roman" panose="02020603050405020304" pitchFamily="18" charset="0"/>
                <a:buNone/>
              </a:pPr>
              <a:r>
                <a:rPr lang="zh-CN" altLang="zh-CN" sz="4000" dirty="0">
                  <a:solidFill>
                    <a:schemeClr val="hlink"/>
                  </a:solidFill>
                  <a:ea typeface="楷体_GB2312" charset="-122"/>
                </a:rPr>
                <a:t>算法种类：</a:t>
              </a:r>
            </a:p>
          </p:txBody>
        </p:sp>
      </p:grpSp>
      <p:sp>
        <p:nvSpPr>
          <p:cNvPr id="22534" name="Rectangle 8"/>
          <p:cNvSpPr>
            <a:spLocks noChangeArrowheads="1"/>
          </p:cNvSpPr>
          <p:nvPr/>
        </p:nvSpPr>
        <p:spPr bwMode="auto">
          <a:xfrm>
            <a:off x="2063750" y="2185989"/>
            <a:ext cx="8121650"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a:lnSpc>
                <a:spcPct val="100000"/>
              </a:lnSpc>
              <a:spcBef>
                <a:spcPct val="20000"/>
              </a:spcBef>
              <a:buClrTx/>
              <a:buSzPct val="100000"/>
              <a:buFont typeface="Times New Roman" panose="02020603050405020304" pitchFamily="18" charset="0"/>
              <a:buNone/>
            </a:pPr>
            <a:r>
              <a:rPr lang="zh-CN" altLang="zh-CN" sz="2800" dirty="0">
                <a:solidFill>
                  <a:schemeClr val="tx1"/>
                </a:solidFill>
                <a:ea typeface="楷体_GB2312" charset="-122"/>
              </a:rPr>
              <a:t>确定主串中所含子串第一次出现的位置（定位）</a:t>
            </a:r>
          </a:p>
          <a:p>
            <a:pPr algn="l">
              <a:lnSpc>
                <a:spcPct val="100000"/>
              </a:lnSpc>
              <a:spcBef>
                <a:spcPct val="20000"/>
              </a:spcBef>
              <a:buClrTx/>
              <a:buSzPct val="100000"/>
              <a:buFont typeface="Times New Roman" panose="02020603050405020304" pitchFamily="18" charset="0"/>
              <a:buNone/>
            </a:pPr>
            <a:r>
              <a:rPr lang="zh-CN" altLang="zh-CN" sz="2800" dirty="0">
                <a:solidFill>
                  <a:schemeClr val="tx1"/>
                </a:solidFill>
                <a:ea typeface="楷体_GB2312" charset="-122"/>
              </a:rPr>
              <a:t>即如何</a:t>
            </a:r>
            <a:r>
              <a:rPr lang="zh-CN" altLang="zh-CN" sz="2800" dirty="0" smtClean="0">
                <a:solidFill>
                  <a:schemeClr val="tx1"/>
                </a:solidFill>
                <a:ea typeface="楷体_GB2312" charset="-122"/>
              </a:rPr>
              <a:t>实现Index</a:t>
            </a:r>
            <a:r>
              <a:rPr lang="zh-CN" altLang="zh-CN" sz="2800" dirty="0">
                <a:solidFill>
                  <a:schemeClr val="tx1"/>
                </a:solidFill>
                <a:ea typeface="楷体_GB2312" charset="-122"/>
              </a:rPr>
              <a:t>(S,T,pos)函数</a:t>
            </a:r>
          </a:p>
        </p:txBody>
      </p:sp>
      <p:sp>
        <p:nvSpPr>
          <p:cNvPr id="22535" name="Rectangle 9"/>
          <p:cNvSpPr>
            <a:spLocks noChangeArrowheads="1"/>
          </p:cNvSpPr>
          <p:nvPr/>
        </p:nvSpPr>
        <p:spPr bwMode="auto">
          <a:xfrm>
            <a:off x="1127448" y="92248"/>
            <a:ext cx="3999608" cy="525291"/>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nSpc>
                <a:spcPct val="100000"/>
              </a:lnSpc>
              <a:spcBef>
                <a:spcPct val="0"/>
              </a:spcBef>
              <a:buClrTx/>
              <a:buSzPct val="100000"/>
              <a:buFont typeface="Times New Roman" panose="02020603050405020304" pitchFamily="18" charset="0"/>
              <a:buNone/>
            </a:pPr>
            <a:r>
              <a:rPr lang="zh-CN" altLang="zh-CN" sz="2800" dirty="0">
                <a:solidFill>
                  <a:srgbClr val="CC00CC"/>
                </a:solidFill>
                <a:latin typeface="楷体_GB2312" charset="-122"/>
                <a:ea typeface="楷体_GB2312" charset="-122"/>
              </a:rPr>
              <a:t>串的模式匹配算法</a:t>
            </a:r>
          </a:p>
        </p:txBody>
      </p:sp>
    </p:spTree>
    <p:extLst>
      <p:ext uri="{BB962C8B-B14F-4D97-AF65-F5344CB8AC3E}">
        <p14:creationId xmlns:p14="http://schemas.microsoft.com/office/powerpoint/2010/main" val="3627813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box(in)">
                                      <p:cBhvr>
                                        <p:cTn id="7"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845439" y="2269279"/>
            <a:ext cx="8501122" cy="4031615"/>
          </a:xfrm>
          <a:prstGeom prst="rect">
            <a:avLst/>
          </a:prstGeom>
          <a:solidFill>
            <a:schemeClr val="lt1"/>
          </a:solidFill>
          <a:ln w="38100">
            <a:solidFill>
              <a:schemeClr val="accent2"/>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342900" indent="-342900" algn="l">
              <a:lnSpc>
                <a:spcPts val="2800"/>
              </a:lnSpc>
              <a:spcBef>
                <a:spcPts val="600"/>
              </a:spcBef>
              <a:buBlip>
                <a:blip r:embed="rId7"/>
              </a:buBlip>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开始比较，若相等，则继续逐个比较后续字符</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如果对应的字符全部相同</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且</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的字符比较完，说明</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的子串，返回</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中的起始位置，表示匹配成功；如果对应的字符不相同，说明第一趟匹配失败。</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7"/>
              </a:buBlip>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开始比较，若相等，则继续逐个比较后续字符</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如果对应的字符全部相同</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且</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的字符比较完，说明</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的子串，返回</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中的起始位置，表示匹配成功；如果对应的字符不相同，说明第一趟匹配失败。</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7"/>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依次类推</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只要有一趟匹配成功，则说明</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的子串，返回</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中的起始位置。如果</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超界都没有匹配成功，说明</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不是</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的子串，返回</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TextBox 6"/>
          <p:cNvSpPr txBox="1"/>
          <p:nvPr/>
        </p:nvSpPr>
        <p:spPr>
          <a:xfrm>
            <a:off x="1055440" y="159023"/>
            <a:ext cx="1928826"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1. BF</a:t>
            </a:r>
            <a:r>
              <a:rPr lang="zh-CN" altLang="zh-CN" dirty="0">
                <a:solidFill>
                  <a:schemeClr val="accent1"/>
                </a:solidFill>
                <a:latin typeface="微软雅黑" panose="020B0503020204020204" pitchFamily="34" charset="-122"/>
                <a:ea typeface="微软雅黑" panose="020B0503020204020204" pitchFamily="34" charset="-122"/>
              </a:rPr>
              <a:t>算法</a:t>
            </a:r>
          </a:p>
        </p:txBody>
      </p:sp>
      <p:sp>
        <p:nvSpPr>
          <p:cNvPr id="9" name="TextBox 8"/>
          <p:cNvSpPr txBox="1"/>
          <p:nvPr/>
        </p:nvSpPr>
        <p:spPr>
          <a:xfrm>
            <a:off x="1666126" y="1658420"/>
            <a:ext cx="6572296"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目标串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 name="灯片编号占位符 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26</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1487488" y="930397"/>
            <a:ext cx="1311118" cy="517274"/>
            <a:chOff x="1396240" y="2304669"/>
            <a:chExt cx="2107000" cy="480002"/>
          </a:xfrm>
        </p:grpSpPr>
        <p:sp>
          <p:nvSpPr>
            <p:cNvPr id="3" name="矩形: 圆角 2"/>
            <p:cNvSpPr/>
            <p:nvPr>
              <p:custDataLst>
                <p:tags r:id="rId4"/>
              </p:custDataLst>
            </p:nvPr>
          </p:nvSpPr>
          <p:spPr>
            <a:xfrm>
              <a:off x="1396240" y="2304669"/>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文本框 3"/>
            <p:cNvSpPr txBox="1"/>
            <p:nvPr>
              <p:custDataLst>
                <p:tags r:id="rId5"/>
              </p:custDataLst>
            </p:nvPr>
          </p:nvSpPr>
          <p:spPr>
            <a:xfrm>
              <a:off x="1683316" y="2399464"/>
              <a:ext cx="1699370" cy="358261"/>
            </a:xfrm>
            <a:prstGeom prst="rect">
              <a:avLst/>
            </a:prstGeom>
            <a:noFill/>
          </p:spPr>
          <p:txBody>
            <a:bodyPr wrap="square" rtlCol="0">
              <a:spAutoFit/>
            </a:bodyPr>
            <a:lstStyle/>
            <a:p>
              <a:pPr algn="l"/>
              <a:r>
                <a:rPr lang="zh-CN" altLang="en-US" sz="2400" b="1" dirty="0">
                  <a:solidFill>
                    <a:schemeClr val="lt1"/>
                  </a:solidFill>
                  <a:latin typeface="微软雅黑" panose="020B0503020204020204" pitchFamily="34" charset="-122"/>
                  <a:ea typeface="微软雅黑" panose="020B0503020204020204" pitchFamily="34" charset="-122"/>
                </a:rPr>
                <a:t>思 路</a:t>
              </a:r>
            </a:p>
          </p:txBody>
        </p:sp>
      </p:grpSp>
      <p:sp>
        <p:nvSpPr>
          <p:cNvPr id="8" name="椭圆 7"/>
          <p:cNvSpPr/>
          <p:nvPr>
            <p:custDataLst>
              <p:tags r:id="rId2"/>
            </p:custDataLst>
          </p:nvPr>
        </p:nvSpPr>
        <p:spPr>
          <a:xfrm>
            <a:off x="9681439" y="930397"/>
            <a:ext cx="478561" cy="4785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endParaRPr>
          </a:p>
        </p:txBody>
      </p:sp>
      <p:sp>
        <p:nvSpPr>
          <p:cNvPr id="11" name="椭圆 10"/>
          <p:cNvSpPr/>
          <p:nvPr>
            <p:custDataLst>
              <p:tags r:id="rId3"/>
            </p:custDataLst>
          </p:nvPr>
        </p:nvSpPr>
        <p:spPr>
          <a:xfrm>
            <a:off x="11396633" y="1378870"/>
            <a:ext cx="371533" cy="3715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000"/>
                            </p:stCondLst>
                            <p:childTnLst>
                              <p:par>
                                <p:cTn id="15" presetID="1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plus(in)">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83" name="Rectangle 39"/>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44" name="TextBox 43"/>
          <p:cNvSpPr txBox="1"/>
          <p:nvPr/>
        </p:nvSpPr>
        <p:spPr>
          <a:xfrm>
            <a:off x="1127448" y="868650"/>
            <a:ext cx="6143668"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例如，设目标串</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aaaaab</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aaab</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9" name="灯片编号占位符 5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27</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69" name="组合 68"/>
          <p:cNvGrpSpPr/>
          <p:nvPr/>
        </p:nvGrpSpPr>
        <p:grpSpPr>
          <a:xfrm>
            <a:off x="2063552" y="1340768"/>
            <a:ext cx="8215370" cy="1643074"/>
            <a:chOff x="571472" y="785794"/>
            <a:chExt cx="8215370" cy="1643074"/>
          </a:xfrm>
        </p:grpSpPr>
        <p:sp>
          <p:nvSpPr>
            <p:cNvPr id="108581" name="Text Box 37"/>
            <p:cNvSpPr txBox="1">
              <a:spLocks noChangeArrowheads="1"/>
            </p:cNvSpPr>
            <p:nvPr/>
          </p:nvSpPr>
          <p:spPr bwMode="auto">
            <a:xfrm>
              <a:off x="571472" y="1418829"/>
              <a:ext cx="1071570" cy="22422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108580" name="Text Box 36"/>
            <p:cNvSpPr txBox="1">
              <a:spLocks noChangeArrowheads="1"/>
            </p:cNvSpPr>
            <p:nvPr/>
          </p:nvSpPr>
          <p:spPr bwMode="auto">
            <a:xfrm>
              <a:off x="2007839" y="1170551"/>
              <a:ext cx="1768818"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a b"</a:t>
              </a:r>
            </a:p>
          </p:txBody>
        </p:sp>
        <p:sp>
          <p:nvSpPr>
            <p:cNvPr id="108579" name="Text Box 35"/>
            <p:cNvSpPr txBox="1">
              <a:spLocks noChangeArrowheads="1"/>
            </p:cNvSpPr>
            <p:nvPr/>
          </p:nvSpPr>
          <p:spPr bwMode="auto">
            <a:xfrm>
              <a:off x="4008724" y="1170551"/>
              <a:ext cx="669290" cy="39612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08578" name="Text Box 34"/>
            <p:cNvSpPr txBox="1">
              <a:spLocks noChangeArrowheads="1"/>
            </p:cNvSpPr>
            <p:nvPr/>
          </p:nvSpPr>
          <p:spPr bwMode="auto">
            <a:xfrm>
              <a:off x="2014511" y="1764731"/>
              <a:ext cx="1528786" cy="27298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a:t>
              </a:r>
            </a:p>
          </p:txBody>
        </p:sp>
        <p:sp>
          <p:nvSpPr>
            <p:cNvPr id="108577" name="Line 33"/>
            <p:cNvSpPr>
              <a:spLocks noChangeShapeType="1"/>
            </p:cNvSpPr>
            <p:nvPr>
              <p:custDataLst>
                <p:tags r:id="rId18"/>
              </p:custDataLst>
            </p:nvPr>
          </p:nvSpPr>
          <p:spPr bwMode="auto">
            <a:xfrm>
              <a:off x="2424102" y="1437632"/>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76" name="Line 32"/>
            <p:cNvSpPr>
              <a:spLocks noChangeShapeType="1"/>
            </p:cNvSpPr>
            <p:nvPr>
              <p:custDataLst>
                <p:tags r:id="rId19"/>
              </p:custDataLst>
            </p:nvPr>
          </p:nvSpPr>
          <p:spPr bwMode="auto">
            <a:xfrm>
              <a:off x="2633656" y="1437632"/>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75" name="Line 31"/>
            <p:cNvSpPr>
              <a:spLocks noChangeShapeType="1"/>
            </p:cNvSpPr>
            <p:nvPr>
              <p:custDataLst>
                <p:tags r:id="rId20"/>
              </p:custDataLst>
            </p:nvPr>
          </p:nvSpPr>
          <p:spPr bwMode="auto">
            <a:xfrm>
              <a:off x="3073388" y="1428113"/>
              <a:ext cx="0" cy="345335"/>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74" name="Freeform 30"/>
            <p:cNvSpPr/>
            <p:nvPr>
              <p:custDataLst>
                <p:tags r:id="rId21"/>
              </p:custDataLst>
            </p:nvPr>
          </p:nvSpPr>
          <p:spPr bwMode="auto">
            <a:xfrm>
              <a:off x="3030842" y="1544917"/>
              <a:ext cx="83820" cy="95221"/>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73" name="Text Box 29"/>
            <p:cNvSpPr txBox="1">
              <a:spLocks noChangeArrowheads="1"/>
            </p:cNvSpPr>
            <p:nvPr/>
          </p:nvSpPr>
          <p:spPr bwMode="auto">
            <a:xfrm>
              <a:off x="4008724" y="1631421"/>
              <a:ext cx="669290" cy="39738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08572" name="Text Box 28"/>
            <p:cNvSpPr txBox="1">
              <a:spLocks noChangeArrowheads="1"/>
            </p:cNvSpPr>
            <p:nvPr/>
          </p:nvSpPr>
          <p:spPr bwMode="auto">
            <a:xfrm>
              <a:off x="4940904" y="1334331"/>
              <a:ext cx="1333500" cy="27475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108558" name="Text Box 14"/>
            <p:cNvSpPr txBox="1">
              <a:spLocks noChangeArrowheads="1"/>
            </p:cNvSpPr>
            <p:nvPr/>
          </p:nvSpPr>
          <p:spPr bwMode="auto">
            <a:xfrm>
              <a:off x="6406484" y="1313427"/>
              <a:ext cx="1094474"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108557" name="Text Box 13"/>
            <p:cNvSpPr txBox="1">
              <a:spLocks noChangeArrowheads="1"/>
            </p:cNvSpPr>
            <p:nvPr/>
          </p:nvSpPr>
          <p:spPr bwMode="auto">
            <a:xfrm>
              <a:off x="6406484" y="1631421"/>
              <a:ext cx="668020" cy="39738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08556" name="Freeform 12"/>
            <p:cNvSpPr/>
            <p:nvPr>
              <p:custDataLst>
                <p:tags r:id="rId22"/>
              </p:custDataLst>
            </p:nvPr>
          </p:nvSpPr>
          <p:spPr bwMode="auto">
            <a:xfrm>
              <a:off x="4973924" y="1680524"/>
              <a:ext cx="1219200" cy="2539"/>
            </a:xfrm>
            <a:custGeom>
              <a:avLst/>
              <a:gdLst/>
              <a:ahLst/>
              <a:cxnLst>
                <a:cxn ang="0">
                  <a:pos x="0" y="0"/>
                </a:cxn>
                <a:cxn ang="0">
                  <a:pos x="960" y="12"/>
                </a:cxn>
              </a:cxnLst>
              <a:rect l="0" t="0" r="r" b="b"/>
              <a:pathLst>
                <a:path w="960" h="12">
                  <a:moveTo>
                    <a:pt x="0" y="0"/>
                  </a:moveTo>
                  <a:lnTo>
                    <a:pt x="960" y="12"/>
                  </a:lnTo>
                </a:path>
              </a:pathLst>
            </a:custGeom>
            <a:ln w="381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51" name="Line 7"/>
            <p:cNvSpPr>
              <a:spLocks noChangeShapeType="1"/>
            </p:cNvSpPr>
            <p:nvPr>
              <p:custDataLst>
                <p:tags r:id="rId23"/>
              </p:custDataLst>
            </p:nvPr>
          </p:nvSpPr>
          <p:spPr bwMode="auto">
            <a:xfrm>
              <a:off x="3081327" y="928670"/>
              <a:ext cx="0" cy="288203"/>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50" name="Line 6"/>
            <p:cNvSpPr>
              <a:spLocks noChangeShapeType="1"/>
            </p:cNvSpPr>
            <p:nvPr>
              <p:custDataLst>
                <p:tags r:id="rId24"/>
              </p:custDataLst>
            </p:nvPr>
          </p:nvSpPr>
          <p:spPr bwMode="auto">
            <a:xfrm flipV="1">
              <a:off x="3071802" y="2033994"/>
              <a:ext cx="0" cy="289472"/>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46" name="Line 2"/>
            <p:cNvSpPr>
              <a:spLocks noChangeShapeType="1"/>
            </p:cNvSpPr>
            <p:nvPr>
              <p:custDataLst>
                <p:tags r:id="rId25"/>
              </p:custDataLst>
            </p:nvPr>
          </p:nvSpPr>
          <p:spPr bwMode="auto">
            <a:xfrm>
              <a:off x="2857488" y="1437632"/>
              <a:ext cx="0" cy="34406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7" name="圆角矩形 46"/>
            <p:cNvSpPr/>
            <p:nvPr>
              <p:custDataLst>
                <p:tags r:id="rId26"/>
              </p:custDataLst>
            </p:nvPr>
          </p:nvSpPr>
          <p:spPr bwMode="auto">
            <a:xfrm>
              <a:off x="1714480" y="785794"/>
              <a:ext cx="5929354" cy="1643074"/>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1" name="TextBox 60"/>
            <p:cNvSpPr txBox="1"/>
            <p:nvPr/>
          </p:nvSpPr>
          <p:spPr>
            <a:xfrm>
              <a:off x="7786710" y="1428736"/>
              <a:ext cx="1000132" cy="645160"/>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比较</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p>
          </p:txBody>
        </p:sp>
      </p:grpSp>
      <p:grpSp>
        <p:nvGrpSpPr>
          <p:cNvPr id="70" name="组合 69"/>
          <p:cNvGrpSpPr/>
          <p:nvPr/>
        </p:nvGrpSpPr>
        <p:grpSpPr>
          <a:xfrm>
            <a:off x="2063552" y="3081500"/>
            <a:ext cx="8215370" cy="1571636"/>
            <a:chOff x="571472" y="2714620"/>
            <a:chExt cx="8215370" cy="1571636"/>
          </a:xfrm>
        </p:grpSpPr>
        <p:sp>
          <p:nvSpPr>
            <p:cNvPr id="108571" name="Text Box 27"/>
            <p:cNvSpPr txBox="1">
              <a:spLocks noChangeArrowheads="1"/>
            </p:cNvSpPr>
            <p:nvPr/>
          </p:nvSpPr>
          <p:spPr bwMode="auto">
            <a:xfrm>
              <a:off x="571472" y="3357562"/>
              <a:ext cx="1071570" cy="28662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108570" name="Text Box 26"/>
            <p:cNvSpPr txBox="1">
              <a:spLocks noChangeArrowheads="1"/>
            </p:cNvSpPr>
            <p:nvPr/>
          </p:nvSpPr>
          <p:spPr bwMode="auto">
            <a:xfrm>
              <a:off x="2006893" y="3070937"/>
              <a:ext cx="1822158" cy="28662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a b"</a:t>
              </a:r>
            </a:p>
          </p:txBody>
        </p:sp>
        <p:sp>
          <p:nvSpPr>
            <p:cNvPr id="108569" name="Text Box 25"/>
            <p:cNvSpPr txBox="1">
              <a:spLocks noChangeArrowheads="1"/>
            </p:cNvSpPr>
            <p:nvPr/>
          </p:nvSpPr>
          <p:spPr bwMode="auto">
            <a:xfrm>
              <a:off x="4008724" y="3070937"/>
              <a:ext cx="669290" cy="39612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08568" name="Text Box 24"/>
            <p:cNvSpPr txBox="1">
              <a:spLocks noChangeArrowheads="1"/>
            </p:cNvSpPr>
            <p:nvPr/>
          </p:nvSpPr>
          <p:spPr bwMode="auto">
            <a:xfrm>
              <a:off x="2236128" y="3666387"/>
              <a:ext cx="1330984" cy="26267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a:t>
              </a:r>
            </a:p>
          </p:txBody>
        </p:sp>
        <p:sp>
          <p:nvSpPr>
            <p:cNvPr id="108567" name="Line 23"/>
            <p:cNvSpPr>
              <a:spLocks noChangeShapeType="1"/>
            </p:cNvSpPr>
            <p:nvPr>
              <p:custDataLst>
                <p:tags r:id="rId9"/>
              </p:custDataLst>
            </p:nvPr>
          </p:nvSpPr>
          <p:spPr bwMode="auto">
            <a:xfrm>
              <a:off x="3300404" y="3328991"/>
              <a:ext cx="0" cy="345335"/>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66" name="Freeform 22"/>
            <p:cNvSpPr/>
            <p:nvPr>
              <p:custDataLst>
                <p:tags r:id="rId10"/>
              </p:custDataLst>
            </p:nvPr>
          </p:nvSpPr>
          <p:spPr bwMode="auto">
            <a:xfrm>
              <a:off x="3254684" y="3447065"/>
              <a:ext cx="83820" cy="93951"/>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65" name="Text Box 21"/>
            <p:cNvSpPr txBox="1">
              <a:spLocks noChangeArrowheads="1"/>
            </p:cNvSpPr>
            <p:nvPr/>
          </p:nvSpPr>
          <p:spPr bwMode="auto">
            <a:xfrm>
              <a:off x="4008724" y="3493719"/>
              <a:ext cx="669290" cy="39738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08555" name="Text Box 11"/>
            <p:cNvSpPr txBox="1">
              <a:spLocks noChangeArrowheads="1"/>
            </p:cNvSpPr>
            <p:nvPr/>
          </p:nvSpPr>
          <p:spPr bwMode="auto">
            <a:xfrm>
              <a:off x="4942174" y="3241066"/>
              <a:ext cx="1333500" cy="25937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108554" name="Text Box 10"/>
            <p:cNvSpPr txBox="1">
              <a:spLocks noChangeArrowheads="1"/>
            </p:cNvSpPr>
            <p:nvPr/>
          </p:nvSpPr>
          <p:spPr bwMode="auto">
            <a:xfrm>
              <a:off x="6407754" y="3221431"/>
              <a:ext cx="1093204" cy="27900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p>
          </p:txBody>
        </p:sp>
        <p:sp>
          <p:nvSpPr>
            <p:cNvPr id="108553" name="Text Box 9"/>
            <p:cNvSpPr txBox="1">
              <a:spLocks noChangeArrowheads="1"/>
            </p:cNvSpPr>
            <p:nvPr/>
          </p:nvSpPr>
          <p:spPr bwMode="auto">
            <a:xfrm>
              <a:off x="6407754" y="3539425"/>
              <a:ext cx="669290" cy="3961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08552" name="Freeform 8"/>
            <p:cNvSpPr/>
            <p:nvPr>
              <p:custDataLst>
                <p:tags r:id="rId11"/>
              </p:custDataLst>
            </p:nvPr>
          </p:nvSpPr>
          <p:spPr bwMode="auto">
            <a:xfrm>
              <a:off x="4975194" y="3576639"/>
              <a:ext cx="1219200" cy="1270"/>
            </a:xfrm>
            <a:custGeom>
              <a:avLst/>
              <a:gdLst/>
              <a:ahLst/>
              <a:cxnLst>
                <a:cxn ang="0">
                  <a:pos x="0" y="0"/>
                </a:cxn>
                <a:cxn ang="0">
                  <a:pos x="960" y="12"/>
                </a:cxn>
              </a:cxnLst>
              <a:rect l="0" t="0" r="r" b="b"/>
              <a:pathLst>
                <a:path w="960" h="12">
                  <a:moveTo>
                    <a:pt x="0" y="0"/>
                  </a:moveTo>
                  <a:lnTo>
                    <a:pt x="960" y="12"/>
                  </a:lnTo>
                </a:path>
              </a:pathLst>
            </a:custGeom>
            <a:ln w="381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49" name="Line 5"/>
            <p:cNvSpPr>
              <a:spLocks noChangeShapeType="1"/>
            </p:cNvSpPr>
            <p:nvPr>
              <p:custDataLst>
                <p:tags r:id="rId12"/>
              </p:custDataLst>
            </p:nvPr>
          </p:nvSpPr>
          <p:spPr bwMode="auto">
            <a:xfrm>
              <a:off x="3295641" y="2786058"/>
              <a:ext cx="0" cy="286933"/>
            </a:xfrm>
            <a:prstGeom prst="line">
              <a:avLst/>
            </a:prstGeom>
            <a:ln w="19050">
              <a:solidFill>
                <a:schemeClr val="accent2"/>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8548" name="Line 4"/>
            <p:cNvSpPr>
              <a:spLocks noChangeShapeType="1"/>
            </p:cNvSpPr>
            <p:nvPr>
              <p:custDataLst>
                <p:tags r:id="rId13"/>
              </p:custDataLst>
            </p:nvPr>
          </p:nvSpPr>
          <p:spPr bwMode="auto">
            <a:xfrm flipV="1">
              <a:off x="3305166" y="3912030"/>
              <a:ext cx="0" cy="289472"/>
            </a:xfrm>
            <a:prstGeom prst="line">
              <a:avLst/>
            </a:prstGeom>
            <a:ln w="19050">
              <a:solidFill>
                <a:schemeClr val="accent2"/>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9" name="圆角矩形 48"/>
            <p:cNvSpPr/>
            <p:nvPr>
              <p:custDataLst>
                <p:tags r:id="rId14"/>
              </p:custDataLst>
            </p:nvPr>
          </p:nvSpPr>
          <p:spPr bwMode="auto">
            <a:xfrm>
              <a:off x="1714480" y="2714620"/>
              <a:ext cx="5929354" cy="1571636"/>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3" name="Line 33"/>
            <p:cNvSpPr>
              <a:spLocks noChangeShapeType="1"/>
            </p:cNvSpPr>
            <p:nvPr>
              <p:custDataLst>
                <p:tags r:id="rId15"/>
              </p:custDataLst>
            </p:nvPr>
          </p:nvSpPr>
          <p:spPr bwMode="auto">
            <a:xfrm>
              <a:off x="2643174" y="3328987"/>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4" name="Line 33"/>
            <p:cNvSpPr>
              <a:spLocks noChangeShapeType="1"/>
            </p:cNvSpPr>
            <p:nvPr>
              <p:custDataLst>
                <p:tags r:id="rId16"/>
              </p:custDataLst>
            </p:nvPr>
          </p:nvSpPr>
          <p:spPr bwMode="auto">
            <a:xfrm>
              <a:off x="2847963" y="3328987"/>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2" name="TextBox 61"/>
            <p:cNvSpPr txBox="1"/>
            <p:nvPr/>
          </p:nvSpPr>
          <p:spPr>
            <a:xfrm>
              <a:off x="7786710" y="3214686"/>
              <a:ext cx="1000132" cy="645160"/>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比较</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p>
          </p:txBody>
        </p:sp>
        <p:sp>
          <p:nvSpPr>
            <p:cNvPr id="67" name="Line 33"/>
            <p:cNvSpPr>
              <a:spLocks noChangeShapeType="1"/>
            </p:cNvSpPr>
            <p:nvPr>
              <p:custDataLst>
                <p:tags r:id="rId17"/>
              </p:custDataLst>
            </p:nvPr>
          </p:nvSpPr>
          <p:spPr bwMode="auto">
            <a:xfrm>
              <a:off x="3076563" y="3328987"/>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71" name="组合 70"/>
          <p:cNvGrpSpPr/>
          <p:nvPr/>
        </p:nvGrpSpPr>
        <p:grpSpPr>
          <a:xfrm>
            <a:off x="2063552" y="4790824"/>
            <a:ext cx="8215370" cy="2030812"/>
            <a:chOff x="571472" y="4572008"/>
            <a:chExt cx="8215370" cy="2030812"/>
          </a:xfrm>
        </p:grpSpPr>
        <p:sp>
          <p:nvSpPr>
            <p:cNvPr id="108564" name="Text Box 20"/>
            <p:cNvSpPr txBox="1">
              <a:spLocks noChangeArrowheads="1"/>
            </p:cNvSpPr>
            <p:nvPr/>
          </p:nvSpPr>
          <p:spPr bwMode="auto">
            <a:xfrm>
              <a:off x="571472" y="5163100"/>
              <a:ext cx="1071570" cy="26616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108563" name="Text Box 19"/>
            <p:cNvSpPr txBox="1">
              <a:spLocks noChangeArrowheads="1"/>
            </p:cNvSpPr>
            <p:nvPr/>
          </p:nvSpPr>
          <p:spPr bwMode="auto">
            <a:xfrm>
              <a:off x="2092612" y="4911732"/>
              <a:ext cx="1693570" cy="26616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a b"</a:t>
              </a:r>
            </a:p>
          </p:txBody>
        </p:sp>
        <p:sp>
          <p:nvSpPr>
            <p:cNvPr id="108562" name="Text Box 18"/>
            <p:cNvSpPr txBox="1">
              <a:spLocks noChangeArrowheads="1"/>
            </p:cNvSpPr>
            <p:nvPr/>
          </p:nvSpPr>
          <p:spPr bwMode="auto">
            <a:xfrm>
              <a:off x="4080162" y="4911732"/>
              <a:ext cx="669290" cy="39612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108561" name="Text Box 17"/>
            <p:cNvSpPr txBox="1">
              <a:spLocks noChangeArrowheads="1"/>
            </p:cNvSpPr>
            <p:nvPr/>
          </p:nvSpPr>
          <p:spPr bwMode="auto">
            <a:xfrm>
              <a:off x="2539969" y="5500702"/>
              <a:ext cx="1355750" cy="28343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a:t>
              </a:r>
            </a:p>
          </p:txBody>
        </p:sp>
        <p:sp>
          <p:nvSpPr>
            <p:cNvPr id="108560" name="Text Box 16"/>
            <p:cNvSpPr txBox="1">
              <a:spLocks noChangeArrowheads="1"/>
            </p:cNvSpPr>
            <p:nvPr/>
          </p:nvSpPr>
          <p:spPr bwMode="auto">
            <a:xfrm>
              <a:off x="4080162" y="5315470"/>
              <a:ext cx="669290" cy="39612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08559" name="Text Box 15"/>
            <p:cNvSpPr txBox="1">
              <a:spLocks noChangeArrowheads="1"/>
            </p:cNvSpPr>
            <p:nvPr/>
          </p:nvSpPr>
          <p:spPr bwMode="auto">
            <a:xfrm>
              <a:off x="4796176" y="5086939"/>
              <a:ext cx="2776220" cy="27088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成功，返回</a:t>
              </a:r>
              <a:r>
                <a:rPr kumimoji="0" lang="en-US" altLang="zh-CN" sz="16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5" name="Line 5"/>
            <p:cNvSpPr>
              <a:spLocks noChangeShapeType="1"/>
            </p:cNvSpPr>
            <p:nvPr>
              <p:custDataLst>
                <p:tags r:id="rId2"/>
              </p:custDataLst>
            </p:nvPr>
          </p:nvSpPr>
          <p:spPr bwMode="auto">
            <a:xfrm>
              <a:off x="3786182" y="4700672"/>
              <a:ext cx="0" cy="286933"/>
            </a:xfrm>
            <a:prstGeom prst="line">
              <a:avLst/>
            </a:prstGeom>
            <a:ln w="19050">
              <a:solidFill>
                <a:schemeClr val="accent2"/>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6" name="Line 4"/>
            <p:cNvSpPr>
              <a:spLocks noChangeShapeType="1"/>
            </p:cNvSpPr>
            <p:nvPr>
              <p:custDataLst>
                <p:tags r:id="rId3"/>
              </p:custDataLst>
            </p:nvPr>
          </p:nvSpPr>
          <p:spPr bwMode="auto">
            <a:xfrm flipV="1">
              <a:off x="3809990" y="5674597"/>
              <a:ext cx="0" cy="289472"/>
            </a:xfrm>
            <a:prstGeom prst="line">
              <a:avLst/>
            </a:prstGeom>
            <a:ln w="19050">
              <a:solidFill>
                <a:schemeClr val="accent2"/>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1" name="圆角矩形 50"/>
            <p:cNvSpPr/>
            <p:nvPr>
              <p:custDataLst>
                <p:tags r:id="rId4"/>
              </p:custDataLst>
            </p:nvPr>
          </p:nvSpPr>
          <p:spPr bwMode="auto">
            <a:xfrm>
              <a:off x="1785918" y="4572008"/>
              <a:ext cx="5929354" cy="1643074"/>
            </a:xfrm>
            <a:prstGeom prst="roundRect">
              <a:avLst/>
            </a:prstGeom>
            <a:ln w="19050">
              <a:solidFill>
                <a:schemeClr val="accent6">
                  <a:lumMod val="40000"/>
                  <a:lumOff val="6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5" name="Line 33"/>
            <p:cNvSpPr>
              <a:spLocks noChangeShapeType="1"/>
            </p:cNvSpPr>
            <p:nvPr>
              <p:custDataLst>
                <p:tags r:id="rId5"/>
              </p:custDataLst>
            </p:nvPr>
          </p:nvSpPr>
          <p:spPr bwMode="auto">
            <a:xfrm>
              <a:off x="2947976" y="5155367"/>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 name="Line 33"/>
            <p:cNvSpPr>
              <a:spLocks noChangeShapeType="1"/>
            </p:cNvSpPr>
            <p:nvPr>
              <p:custDataLst>
                <p:tags r:id="rId6"/>
              </p:custDataLst>
            </p:nvPr>
          </p:nvSpPr>
          <p:spPr bwMode="auto">
            <a:xfrm>
              <a:off x="3162290" y="5155367"/>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7" name="Line 33"/>
            <p:cNvSpPr>
              <a:spLocks noChangeShapeType="1"/>
            </p:cNvSpPr>
            <p:nvPr>
              <p:custDataLst>
                <p:tags r:id="rId7"/>
              </p:custDataLst>
            </p:nvPr>
          </p:nvSpPr>
          <p:spPr bwMode="auto">
            <a:xfrm>
              <a:off x="3381367" y="5155367"/>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8" name="Line 33"/>
            <p:cNvSpPr>
              <a:spLocks noChangeShapeType="1"/>
            </p:cNvSpPr>
            <p:nvPr>
              <p:custDataLst>
                <p:tags r:id="rId8"/>
              </p:custDataLst>
            </p:nvPr>
          </p:nvSpPr>
          <p:spPr bwMode="auto">
            <a:xfrm>
              <a:off x="3600443" y="5155367"/>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3" name="TextBox 62"/>
            <p:cNvSpPr txBox="1"/>
            <p:nvPr/>
          </p:nvSpPr>
          <p:spPr>
            <a:xfrm>
              <a:off x="7786710" y="5072074"/>
              <a:ext cx="1000132" cy="645160"/>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比较</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p>
          </p:txBody>
        </p:sp>
        <p:sp>
          <p:nvSpPr>
            <p:cNvPr id="68" name="TextBox 67"/>
            <p:cNvSpPr txBox="1"/>
            <p:nvPr/>
          </p:nvSpPr>
          <p:spPr>
            <a:xfrm>
              <a:off x="3664708" y="6234520"/>
              <a:ext cx="1500198" cy="368300"/>
            </a:xfrm>
            <a:prstGeom prst="rect">
              <a:avLst/>
            </a:prstGeom>
            <a:noFill/>
          </p:spPr>
          <p:txBody>
            <a:bodyPr wrap="square" rtlCol="0">
              <a:spAutoFit/>
            </a:bodyPr>
            <a:lstStyle/>
            <a:p>
              <a:pPr algn="l">
                <a:lnSpc>
                  <a:spcPct val="100000"/>
                </a:lnSpc>
                <a:spcBef>
                  <a:spcPts val="0"/>
                </a:spcBef>
              </a:pP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共比较</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660004" y="836712"/>
            <a:ext cx="8786874" cy="3590925"/>
          </a:xfrm>
          <a:prstGeom prst="rect">
            <a:avLst/>
          </a:prstGeom>
          <a:solidFill>
            <a:schemeClr val="lt1"/>
          </a:solid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BF(</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#BF</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and  j&lt;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两串未遍历完时循环</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]==t[j]: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两个字符相同</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=i+1,j+1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继续比较下一对字符</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=i-j+1,0			#i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从下个位置，</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从头开始匹配</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j&gt;=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返回匹配的首位置</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(-1)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模式匹配不成功</a:t>
            </a:r>
          </a:p>
        </p:txBody>
      </p:sp>
      <p:grpSp>
        <p:nvGrpSpPr>
          <p:cNvPr id="34" name="组合 33"/>
          <p:cNvGrpSpPr/>
          <p:nvPr/>
        </p:nvGrpSpPr>
        <p:grpSpPr>
          <a:xfrm>
            <a:off x="1772482" y="4444350"/>
            <a:ext cx="3786214" cy="2050237"/>
            <a:chOff x="214282" y="3929066"/>
            <a:chExt cx="3786214" cy="2050237"/>
          </a:xfrm>
        </p:grpSpPr>
        <p:sp>
          <p:nvSpPr>
            <p:cNvPr id="6" name="TextBox 5"/>
            <p:cNvSpPr txBox="1"/>
            <p:nvPr/>
          </p:nvSpPr>
          <p:spPr>
            <a:xfrm>
              <a:off x="214282" y="4469324"/>
              <a:ext cx="3786214" cy="368300"/>
            </a:xfrm>
            <a:prstGeom prst="rect">
              <a:avLst/>
            </a:prstGeom>
            <a:noFill/>
          </p:spPr>
          <p:txBody>
            <a:bodyPr wrap="square" rtlCol="0">
              <a:spAutoFit/>
            </a:bodyPr>
            <a:lstStyle/>
            <a:p>
              <a:pPr algn="l">
                <a:lnSpc>
                  <a:spcPct val="100000"/>
                </a:lnSpc>
                <a:spcBef>
                  <a:spcPts val="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 name="TextBox 6"/>
            <p:cNvSpPr txBox="1"/>
            <p:nvPr/>
          </p:nvSpPr>
          <p:spPr>
            <a:xfrm>
              <a:off x="857224" y="5171562"/>
              <a:ext cx="2928958" cy="368300"/>
            </a:xfrm>
            <a:prstGeom prst="rect">
              <a:avLst/>
            </a:prstGeom>
            <a:noFill/>
          </p:spPr>
          <p:txBody>
            <a:bodyPr wrap="square" rtlCol="0">
              <a:spAutoFit/>
            </a:bodyPr>
            <a:lstStyle/>
            <a:p>
              <a:pPr algn="l">
                <a:lnSpc>
                  <a:spcPct val="100000"/>
                </a:lnSpc>
                <a:spcBef>
                  <a:spcPts val="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 …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 name="TextBox 7"/>
            <p:cNvSpPr txBox="1"/>
            <p:nvPr/>
          </p:nvSpPr>
          <p:spPr>
            <a:xfrm>
              <a:off x="2530442" y="3929066"/>
              <a:ext cx="357190" cy="337185"/>
            </a:xfrm>
            <a:prstGeom prst="rect">
              <a:avLst/>
            </a:prstGeom>
            <a:noFill/>
          </p:spPr>
          <p:txBody>
            <a:bodyPr wrap="square" rtlCol="0">
              <a:spAutoFit/>
            </a:bodyPr>
            <a:lstStyle/>
            <a:p>
              <a:pPr algn="l">
                <a:lnSpc>
                  <a:spcPct val="100000"/>
                </a:lnSpc>
                <a:spcBef>
                  <a:spcPts val="0"/>
                </a:spcBef>
              </a:pPr>
              <a:r>
                <a:rPr lang="en-US" altLang="zh-CN" sz="16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9" name="TextBox 8"/>
            <p:cNvSpPr txBox="1"/>
            <p:nvPr/>
          </p:nvSpPr>
          <p:spPr>
            <a:xfrm>
              <a:off x="2520394" y="5642118"/>
              <a:ext cx="357190" cy="337185"/>
            </a:xfrm>
            <a:prstGeom prst="rect">
              <a:avLst/>
            </a:prstGeom>
            <a:noFill/>
          </p:spPr>
          <p:txBody>
            <a:bodyPr wrap="square" rtlCol="0">
              <a:spAutoFit/>
            </a:bodyPr>
            <a:lstStyle/>
            <a:p>
              <a:pPr algn="l">
                <a:lnSpc>
                  <a:spcPct val="100000"/>
                </a:lnSpc>
                <a:spcBef>
                  <a:spcPts val="0"/>
                </a:spcBef>
              </a:pPr>
              <a:r>
                <a:rPr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cxnSp>
          <p:nvCxnSpPr>
            <p:cNvPr id="11" name="直接箭头连接符 10"/>
            <p:cNvCxnSpPr/>
            <p:nvPr>
              <p:custDataLst>
                <p:tags r:id="rId5"/>
              </p:custDataLst>
            </p:nvPr>
          </p:nvCxnSpPr>
          <p:spPr>
            <a:xfrm rot="5400000">
              <a:off x="2393141" y="4290729"/>
              <a:ext cx="35719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3" name="直接箭头连接符 12"/>
            <p:cNvCxnSpPr/>
            <p:nvPr>
              <p:custDataLst>
                <p:tags r:id="rId6"/>
              </p:custDataLst>
            </p:nvPr>
          </p:nvCxnSpPr>
          <p:spPr>
            <a:xfrm rot="5400000" flipH="1" flipV="1">
              <a:off x="2428860" y="5612332"/>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5" name="直接连接符 14"/>
            <p:cNvCxnSpPr/>
            <p:nvPr/>
          </p:nvCxnSpPr>
          <p:spPr>
            <a:xfrm rot="5400000">
              <a:off x="1204366" y="5020732"/>
              <a:ext cx="428628" cy="0"/>
            </a:xfrm>
            <a:prstGeom prst="line">
              <a:avLst/>
            </a:prstGeom>
            <a:ln w="19050">
              <a:solidFill>
                <a:srgbClr val="FF3399"/>
              </a:solidFill>
              <a:tailEnd type="none"/>
            </a:ln>
          </p:spPr>
          <p:style>
            <a:lnRef idx="2">
              <a:schemeClr val="dk1"/>
            </a:lnRef>
            <a:fillRef idx="0">
              <a:schemeClr val="dk1"/>
            </a:fillRef>
            <a:effectRef idx="1">
              <a:schemeClr val="dk1"/>
            </a:effectRef>
            <a:fontRef idx="minor">
              <a:schemeClr val="tx1"/>
            </a:fontRef>
          </p:style>
        </p:cxnSp>
        <p:cxnSp>
          <p:nvCxnSpPr>
            <p:cNvPr id="16" name="直接连接符 15"/>
            <p:cNvCxnSpPr/>
            <p:nvPr/>
          </p:nvCxnSpPr>
          <p:spPr>
            <a:xfrm rot="5400000">
              <a:off x="1632994" y="5040828"/>
              <a:ext cx="428628" cy="0"/>
            </a:xfrm>
            <a:prstGeom prst="line">
              <a:avLst/>
            </a:prstGeom>
            <a:ln w="19050">
              <a:solidFill>
                <a:srgbClr val="FF3399"/>
              </a:solidFill>
              <a:tailEnd type="none"/>
            </a:ln>
          </p:spPr>
          <p:style>
            <a:lnRef idx="2">
              <a:schemeClr val="dk1"/>
            </a:lnRef>
            <a:fillRef idx="0">
              <a:schemeClr val="dk1"/>
            </a:fillRef>
            <a:effectRef idx="1">
              <a:schemeClr val="dk1"/>
            </a:effectRef>
            <a:fontRef idx="minor">
              <a:schemeClr val="tx1"/>
            </a:fontRef>
          </p:style>
        </p:cxnSp>
        <p:cxnSp>
          <p:nvCxnSpPr>
            <p:cNvPr id="17" name="直接连接符 16"/>
            <p:cNvCxnSpPr/>
            <p:nvPr/>
          </p:nvCxnSpPr>
          <p:spPr>
            <a:xfrm rot="5400000">
              <a:off x="2347374" y="5000636"/>
              <a:ext cx="428628" cy="0"/>
            </a:xfrm>
            <a:prstGeom prst="line">
              <a:avLst/>
            </a:prstGeom>
            <a:ln w="19050">
              <a:solidFill>
                <a:srgbClr val="FF3399"/>
              </a:solidFill>
              <a:tailEnd type="none"/>
            </a:ln>
          </p:spPr>
          <p:style>
            <a:lnRef idx="2">
              <a:schemeClr val="dk1"/>
            </a:lnRef>
            <a:fillRef idx="0">
              <a:schemeClr val="dk1"/>
            </a:fillRef>
            <a:effectRef idx="1">
              <a:schemeClr val="dk1"/>
            </a:effectRef>
            <a:fontRef idx="minor">
              <a:schemeClr val="tx1"/>
            </a:fontRef>
          </p:style>
        </p:cxnSp>
        <p:cxnSp>
          <p:nvCxnSpPr>
            <p:cNvPr id="19" name="直接连接符 18"/>
            <p:cNvCxnSpPr/>
            <p:nvPr/>
          </p:nvCxnSpPr>
          <p:spPr>
            <a:xfrm rot="16200000" flipH="1">
              <a:off x="2490250" y="4959342"/>
              <a:ext cx="142876" cy="142876"/>
            </a:xfrm>
            <a:prstGeom prst="line">
              <a:avLst/>
            </a:prstGeom>
            <a:ln w="19050">
              <a:solidFill>
                <a:srgbClr val="FF3399"/>
              </a:solidFill>
              <a:tailEnd type="none"/>
            </a:ln>
          </p:spPr>
          <p:style>
            <a:lnRef idx="2">
              <a:schemeClr val="dk1"/>
            </a:lnRef>
            <a:fillRef idx="0">
              <a:schemeClr val="dk1"/>
            </a:fillRef>
            <a:effectRef idx="1">
              <a:schemeClr val="dk1"/>
            </a:effectRef>
            <a:fontRef idx="minor">
              <a:schemeClr val="tx1"/>
            </a:fontRef>
          </p:style>
        </p:cxnSp>
      </p:grpSp>
      <p:grpSp>
        <p:nvGrpSpPr>
          <p:cNvPr id="35" name="组合 34"/>
          <p:cNvGrpSpPr/>
          <p:nvPr/>
        </p:nvGrpSpPr>
        <p:grpSpPr>
          <a:xfrm>
            <a:off x="5445877" y="4677824"/>
            <a:ext cx="5072098" cy="2042283"/>
            <a:chOff x="3786182" y="3929066"/>
            <a:chExt cx="5072098" cy="2042283"/>
          </a:xfrm>
        </p:grpSpPr>
        <p:sp>
          <p:nvSpPr>
            <p:cNvPr id="20" name="TextBox 19"/>
            <p:cNvSpPr txBox="1"/>
            <p:nvPr/>
          </p:nvSpPr>
          <p:spPr>
            <a:xfrm>
              <a:off x="3786182" y="4344423"/>
              <a:ext cx="1071570" cy="583565"/>
            </a:xfrm>
            <a:prstGeom prst="rect">
              <a:avLst/>
            </a:prstGeom>
            <a:noFill/>
          </p:spPr>
          <p:txBody>
            <a:bodyPr wrap="square" rtlCol="0">
              <a:spAutoFit/>
            </a:bodyPr>
            <a:lstStyle/>
            <a:p>
              <a:pPr algn="l">
                <a:lnSpc>
                  <a:spcPct val="100000"/>
                </a:lnSpc>
                <a:spcBef>
                  <a:spcPts val="0"/>
                </a:spcBef>
              </a:pPr>
              <a:r>
                <a:rPr lang="en-US" altLang="zh-CN" sz="16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a:p>
              <a:pPr algn="l">
                <a:lnSpc>
                  <a:spcPct val="100000"/>
                </a:lnSpc>
                <a:spcBef>
                  <a:spcPts val="0"/>
                </a:spcBef>
              </a:pPr>
              <a:r>
                <a:rPr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1" name="TextBox 20"/>
            <p:cNvSpPr txBox="1"/>
            <p:nvPr/>
          </p:nvSpPr>
          <p:spPr>
            <a:xfrm>
              <a:off x="5072066" y="4469324"/>
              <a:ext cx="3786214" cy="368300"/>
            </a:xfrm>
            <a:prstGeom prst="rect">
              <a:avLst/>
            </a:prstGeom>
            <a:noFill/>
          </p:spPr>
          <p:txBody>
            <a:bodyPr wrap="square" rtlCol="0">
              <a:spAutoFit/>
            </a:bodyPr>
            <a:lstStyle/>
            <a:p>
              <a:pPr algn="l">
                <a:lnSpc>
                  <a:spcPct val="100000"/>
                </a:lnSpc>
                <a:spcBef>
                  <a:spcPts val="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2" name="TextBox 21"/>
            <p:cNvSpPr txBox="1"/>
            <p:nvPr/>
          </p:nvSpPr>
          <p:spPr>
            <a:xfrm>
              <a:off x="6143636" y="5143512"/>
              <a:ext cx="2428892" cy="368300"/>
            </a:xfrm>
            <a:prstGeom prst="rect">
              <a:avLst/>
            </a:prstGeom>
            <a:noFill/>
          </p:spPr>
          <p:txBody>
            <a:bodyPr wrap="square" rtlCol="0">
              <a:spAutoFit/>
            </a:bodyPr>
            <a:lstStyle/>
            <a:p>
              <a:pPr algn="l">
                <a:lnSpc>
                  <a:spcPct val="100000"/>
                </a:lnSpc>
                <a:spcBef>
                  <a:spcPts val="0"/>
                </a:spcBef>
              </a:pP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 </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3" name="TextBox 22"/>
            <p:cNvSpPr txBox="1"/>
            <p:nvPr/>
          </p:nvSpPr>
          <p:spPr>
            <a:xfrm>
              <a:off x="6643702" y="3929066"/>
              <a:ext cx="357190" cy="337185"/>
            </a:xfrm>
            <a:prstGeom prst="rect">
              <a:avLst/>
            </a:prstGeom>
            <a:noFill/>
          </p:spPr>
          <p:txBody>
            <a:bodyPr wrap="square" rtlCol="0">
              <a:spAutoFit/>
            </a:bodyPr>
            <a:lstStyle/>
            <a:p>
              <a:pPr algn="l">
                <a:lnSpc>
                  <a:spcPct val="100000"/>
                </a:lnSpc>
                <a:spcBef>
                  <a:spcPts val="0"/>
                </a:spcBef>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4" name="TextBox 23"/>
            <p:cNvSpPr txBox="1"/>
            <p:nvPr/>
          </p:nvSpPr>
          <p:spPr>
            <a:xfrm>
              <a:off x="6643702" y="5634164"/>
              <a:ext cx="357190" cy="337185"/>
            </a:xfrm>
            <a:prstGeom prst="rect">
              <a:avLst/>
            </a:prstGeom>
            <a:noFill/>
          </p:spPr>
          <p:txBody>
            <a:bodyPr wrap="square" rtlCol="0">
              <a:spAutoFit/>
            </a:bodyPr>
            <a:lstStyle/>
            <a:p>
              <a:pPr algn="l">
                <a:lnSpc>
                  <a:spcPct val="100000"/>
                </a:lnSpc>
                <a:spcBef>
                  <a:spcPts val="0"/>
                </a:spcBef>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cxnSp>
          <p:nvCxnSpPr>
            <p:cNvPr id="25" name="直接箭头连接符 24"/>
            <p:cNvCxnSpPr/>
            <p:nvPr>
              <p:custDataLst>
                <p:tags r:id="rId2"/>
              </p:custDataLst>
            </p:nvPr>
          </p:nvCxnSpPr>
          <p:spPr>
            <a:xfrm rot="5400000">
              <a:off x="6506401" y="4290729"/>
              <a:ext cx="35719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6" name="直接箭头连接符 25"/>
            <p:cNvCxnSpPr/>
            <p:nvPr>
              <p:custDataLst>
                <p:tags r:id="rId3"/>
              </p:custDataLst>
            </p:nvPr>
          </p:nvCxnSpPr>
          <p:spPr>
            <a:xfrm rot="5400000" flipH="1" flipV="1">
              <a:off x="6552168" y="5604378"/>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31" name="直接连接符 30"/>
            <p:cNvCxnSpPr/>
            <p:nvPr/>
          </p:nvCxnSpPr>
          <p:spPr>
            <a:xfrm rot="5400000">
              <a:off x="6517140" y="5025616"/>
              <a:ext cx="396000" cy="0"/>
            </a:xfrm>
            <a:prstGeom prst="line">
              <a:avLst/>
            </a:prstGeom>
            <a:ln w="19050">
              <a:solidFill>
                <a:srgbClr val="FF3399"/>
              </a:solidFill>
              <a:headEnd type="arrow"/>
              <a:tailEnd type="arrow"/>
            </a:ln>
          </p:spPr>
          <p:style>
            <a:lnRef idx="2">
              <a:schemeClr val="dk1"/>
            </a:lnRef>
            <a:fillRef idx="0">
              <a:schemeClr val="dk1"/>
            </a:fillRef>
            <a:effectRef idx="1">
              <a:schemeClr val="dk1"/>
            </a:effectRef>
            <a:fontRef idx="minor">
              <a:schemeClr val="tx1"/>
            </a:fontRef>
          </p:style>
        </p:cxnSp>
        <p:sp>
          <p:nvSpPr>
            <p:cNvPr id="32" name="右箭头 31"/>
            <p:cNvSpPr/>
            <p:nvPr>
              <p:custDataLst>
                <p:tags r:id="rId4"/>
              </p:custDataLst>
            </p:nvPr>
          </p:nvSpPr>
          <p:spPr bwMode="auto">
            <a:xfrm>
              <a:off x="3786182" y="4929198"/>
              <a:ext cx="1000132" cy="214314"/>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
        <p:nvSpPr>
          <p:cNvPr id="33" name="TextBox 32"/>
          <p:cNvSpPr txBox="1"/>
          <p:nvPr/>
        </p:nvSpPr>
        <p:spPr>
          <a:xfrm>
            <a:off x="3201242" y="6516052"/>
            <a:ext cx="2000264" cy="368300"/>
          </a:xfrm>
          <a:prstGeom prst="rect">
            <a:avLst/>
          </a:prstGeom>
          <a:noFill/>
        </p:spPr>
        <p:txBody>
          <a:bodyPr wrap="square" rtlCol="0">
            <a:spAutoFit/>
          </a:bodyPr>
          <a:lstStyle/>
          <a:p>
            <a:pPr algn="l">
              <a:lnSpc>
                <a:spcPct val="100000"/>
              </a:lnSpc>
              <a:spcBef>
                <a:spcPts val="0"/>
              </a:spcBef>
            </a:pP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失配处：</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36" name="灯片编号占位符 3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28</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up)">
                                      <p:cBhvr>
                                        <p:cTn id="7" dur="500"/>
                                        <p:tgtEl>
                                          <p:spTgt spid="5">
                                            <p:txEl>
                                              <p:pRg st="5" end="5"/>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animEffect transition="in" filter="wipe(up)">
                                      <p:cBhvr>
                                        <p:cTn id="11" dur="500"/>
                                        <p:tgtEl>
                                          <p:spTgt spid="5">
                                            <p:txEl>
                                              <p:pRg st="6" end="6"/>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par>
                          <p:cTn id="19" fill="hold">
                            <p:stCondLst>
                              <p:cond delay="1500"/>
                            </p:stCondLst>
                            <p:childTnLst>
                              <p:par>
                                <p:cTn id="20" presetID="26" presetClass="emph" presetSubtype="0" fill="hold" grpId="1" nodeType="after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par>
                          <p:cTn id="27" fill="hold">
                            <p:stCondLst>
                              <p:cond delay="2500"/>
                            </p:stCondLst>
                            <p:childTnLst>
                              <p:par>
                                <p:cTn id="28" presetID="22" presetClass="exit" presetSubtype="4" fill="hold" nodeType="afterEffect">
                                  <p:stCondLst>
                                    <p:cond delay="0"/>
                                  </p:stCondLst>
                                  <p:childTnLst>
                                    <p:animEffect transition="out" filter="wipe(down)">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500"/>
                                        <p:tgtEl>
                                          <p:spTgt spid="35"/>
                                        </p:tgtEl>
                                      </p:cBhvr>
                                    </p:animEffect>
                                    <p:set>
                                      <p:cBhvr>
                                        <p:cTn id="33" dur="1" fill="hold">
                                          <p:stCondLst>
                                            <p:cond delay="499"/>
                                          </p:stCondLst>
                                        </p:cTn>
                                        <p:tgtEl>
                                          <p:spTgt spid="35"/>
                                        </p:tgtEl>
                                        <p:attrNameLst>
                                          <p:attrName>style.visibility</p:attrName>
                                        </p:attrNameLst>
                                      </p:cBhvr>
                                      <p:to>
                                        <p:strVal val="hidden"/>
                                      </p:to>
                                    </p:set>
                                  </p:childTnLst>
                                </p:cTn>
                              </p:par>
                              <p:par>
                                <p:cTn id="34" presetID="22" presetClass="exit" presetSubtype="4" fill="hold" grpId="2" nodeType="withEffect">
                                  <p:stCondLst>
                                    <p:cond delay="0"/>
                                  </p:stCondLst>
                                  <p:childTnLst>
                                    <p:animEffect transition="out" filter="wipe(down)">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wipe(up)">
                                      <p:cBhvr>
                                        <p:cTn id="40" dur="500"/>
                                        <p:tgtEl>
                                          <p:spTgt spid="5">
                                            <p:txEl>
                                              <p:pRg st="7" end="7"/>
                                            </p:txEl>
                                          </p:spTgt>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wipe(up)">
                                      <p:cBhvr>
                                        <p:cTn id="44" dur="500"/>
                                        <p:tgtEl>
                                          <p:spTgt spid="5">
                                            <p:txEl>
                                              <p:pRg st="8" end="8"/>
                                            </p:txEl>
                                          </p:spTgt>
                                        </p:tgtEl>
                                      </p:cBhvr>
                                    </p:animEffect>
                                  </p:childTnLst>
                                </p:cTn>
                              </p:par>
                              <p:par>
                                <p:cTn id="45" presetID="22" presetClass="entr" presetSubtype="1" fill="hold"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wipe(up)">
                                      <p:cBhvr>
                                        <p:cTn id="47" dur="500"/>
                                        <p:tgtEl>
                                          <p:spTgt spid="5">
                                            <p:txEl>
                                              <p:pRg st="9" end="9"/>
                                            </p:txEl>
                                          </p:spTgt>
                                        </p:tgtEl>
                                      </p:cBhvr>
                                    </p:animEffect>
                                  </p:childTnLst>
                                </p:cTn>
                              </p:par>
                              <p:par>
                                <p:cTn id="48" presetID="22" presetClass="entr" presetSubtype="1" fill="hold" nodeType="withEffect">
                                  <p:stCondLst>
                                    <p:cond delay="0"/>
                                  </p:stCondLst>
                                  <p:childTnLst>
                                    <p:set>
                                      <p:cBhvr>
                                        <p:cTn id="49" dur="1" fill="hold">
                                          <p:stCondLst>
                                            <p:cond delay="0"/>
                                          </p:stCondLst>
                                        </p:cTn>
                                        <p:tgtEl>
                                          <p:spTgt spid="5">
                                            <p:txEl>
                                              <p:pRg st="10" end="10"/>
                                            </p:txEl>
                                          </p:spTgt>
                                        </p:tgtEl>
                                        <p:attrNameLst>
                                          <p:attrName>style.visibility</p:attrName>
                                        </p:attrNameLst>
                                      </p:cBhvr>
                                      <p:to>
                                        <p:strVal val="visible"/>
                                      </p:to>
                                    </p:set>
                                    <p:animEffect transition="in" filter="wipe(up)">
                                      <p:cBhvr>
                                        <p:cTn id="50"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3"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4809"/>
          <a:stretch>
            <a:fillRect/>
          </a:stretch>
        </p:blipFill>
        <p:spPr>
          <a:xfrm>
            <a:off x="191344" y="1020457"/>
            <a:ext cx="5161677" cy="5112568"/>
          </a:xfrm>
          <a:prstGeom prst="rect">
            <a:avLst/>
          </a:prstGeom>
        </p:spPr>
      </p:pic>
      <p:pic>
        <p:nvPicPr>
          <p:cNvPr id="2" name="图片 1"/>
          <p:cNvPicPr>
            <a:picLocks noChangeAspect="1"/>
          </p:cNvPicPr>
          <p:nvPr/>
        </p:nvPicPr>
        <p:blipFill rotWithShape="1">
          <a:blip r:embed="rId4">
            <a:extLst>
              <a:ext uri="{BEBA8EAE-BF5A-486C-A8C5-ECC9F3942E4B}">
                <a14:imgProps xmlns:a14="http://schemas.microsoft.com/office/drawing/2010/main">
                  <a14:imgLayer r:embed="rId5">
                    <a14:imgEffect>
                      <a14:backgroundRemoval t="22411" b="80038" l="19293" r="74185">
                        <a14:foregroundMark x1="19361" y1="75800" x2="19361" y2="75800"/>
                        <a14:foregroundMark x1="26495" y1="79661" x2="26495" y2="79661"/>
                        <a14:foregroundMark x1="55231" y1="22411" x2="55231" y2="22411"/>
                      </a14:backgroundRemoval>
                    </a14:imgEffect>
                  </a14:imgLayer>
                </a14:imgProps>
              </a:ext>
              <a:ext uri="{28A0092B-C50C-407E-A947-70E740481C1C}">
                <a14:useLocalDpi xmlns:a14="http://schemas.microsoft.com/office/drawing/2010/main" val="0"/>
              </a:ext>
            </a:extLst>
          </a:blip>
          <a:srcRect l="12718" t="15389" r="18940" b="12728"/>
          <a:stretch>
            <a:fillRect/>
          </a:stretch>
        </p:blipFill>
        <p:spPr>
          <a:xfrm>
            <a:off x="4151784" y="708703"/>
            <a:ext cx="7720427" cy="6175689"/>
          </a:xfrm>
          <a:prstGeom prst="rect">
            <a:avLst/>
          </a:prstGeom>
        </p:spPr>
      </p:pic>
      <p:sp>
        <p:nvSpPr>
          <p:cNvPr id="11" name="TextBox 10"/>
          <p:cNvSpPr txBox="1"/>
          <p:nvPr>
            <p:custDataLst>
              <p:tags r:id="rId1"/>
            </p:custDataLst>
          </p:nvPr>
        </p:nvSpPr>
        <p:spPr>
          <a:xfrm>
            <a:off x="5563725" y="1788823"/>
            <a:ext cx="4896544" cy="2164715"/>
          </a:xfrm>
          <a:prstGeom prst="rect">
            <a:avLst/>
          </a:prstGeom>
          <a:solidFill>
            <a:schemeClr val="lt1"/>
          </a:solidFill>
          <a:ln w="28575">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600"/>
              </a:spcBef>
              <a:buBlip>
                <a:blip r:embed="rId6"/>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该算法在最好情况下的时间复杂度为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，即主串的前</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个字符正好等于模式串的</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6"/>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最坏情况下的时间复杂度为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6"/>
              </a:buBlip>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平均</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情况下的时间复杂度为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 name="TextBox 4"/>
          <p:cNvSpPr txBox="1"/>
          <p:nvPr/>
        </p:nvSpPr>
        <p:spPr>
          <a:xfrm>
            <a:off x="983432" y="159023"/>
            <a:ext cx="2143140"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stStyle>
          <a:p>
            <a:r>
              <a:rPr lang="en-US" altLang="zh-CN" dirty="0">
                <a:solidFill>
                  <a:schemeClr val="accent1"/>
                </a:solidFill>
                <a:latin typeface="微软雅黑" panose="020B0503020204020204" pitchFamily="34" charset="-122"/>
                <a:ea typeface="微软雅黑" panose="020B0503020204020204" pitchFamily="34" charset="-122"/>
              </a:rPr>
              <a:t>BF</a:t>
            </a:r>
            <a:r>
              <a:rPr lang="zh-CN" altLang="en-US" dirty="0">
                <a:solidFill>
                  <a:schemeClr val="accent1"/>
                </a:solidFill>
                <a:latin typeface="微软雅黑" panose="020B0503020204020204" pitchFamily="34" charset="-122"/>
                <a:ea typeface="微软雅黑" panose="020B0503020204020204" pitchFamily="34" charset="-122"/>
              </a:rPr>
              <a:t>算法性能</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29</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4" name="TextBox 4"/>
          <p:cNvSpPr txBox="1"/>
          <p:nvPr/>
        </p:nvSpPr>
        <p:spPr>
          <a:xfrm>
            <a:off x="2531779" y="2618427"/>
            <a:ext cx="2143140"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stStyle>
          <a:p>
            <a:r>
              <a:rPr lang="en-US" altLang="zh-CN" dirty="0">
                <a:solidFill>
                  <a:srgbClr val="000000"/>
                </a:solidFill>
                <a:latin typeface="微软雅黑" panose="020B0503020204020204" pitchFamily="34" charset="-122"/>
                <a:ea typeface="微软雅黑" panose="020B0503020204020204" pitchFamily="34" charset="-122"/>
              </a:rPr>
              <a:t>BF</a:t>
            </a:r>
            <a:r>
              <a:rPr lang="zh-CN" altLang="en-US" dirty="0">
                <a:solidFill>
                  <a:srgbClr val="000000"/>
                </a:solidFill>
                <a:latin typeface="微软雅黑" panose="020B0503020204020204" pitchFamily="34" charset="-122"/>
                <a:ea typeface="微软雅黑" panose="020B0503020204020204" pitchFamily="34" charset="-122"/>
              </a:rPr>
              <a:t>算法性能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2"/>
          <p:cNvSpPr txBox="1">
            <a:spLocks noChangeArrowheads="1"/>
          </p:cNvSpPr>
          <p:nvPr/>
        </p:nvSpPr>
        <p:spPr bwMode="auto">
          <a:xfrm>
            <a:off x="1559496" y="942574"/>
            <a:ext cx="6335876"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gn="l">
              <a:lnSpc>
                <a:spcPct val="100000"/>
              </a:lnSpc>
              <a:spcBef>
                <a:spcPct val="0"/>
              </a:spcBef>
              <a:buFontTx/>
              <a:buNone/>
            </a:pPr>
            <a:r>
              <a:rPr lang="zh-CN" altLang="en-US" sz="2800" dirty="0">
                <a:solidFill>
                  <a:srgbClr val="0000FF"/>
                </a:solidFill>
              </a:rPr>
              <a:t>每周一练：</a:t>
            </a:r>
            <a:r>
              <a:rPr lang="zh-CN" altLang="en-US" sz="2800" dirty="0" smtClean="0">
                <a:solidFill>
                  <a:srgbClr val="0000FF"/>
                </a:solidFill>
              </a:rPr>
              <a:t>第</a:t>
            </a:r>
            <a:r>
              <a:rPr lang="en-US" altLang="zh-CN" sz="2800" dirty="0" smtClean="0">
                <a:solidFill>
                  <a:srgbClr val="0000FF"/>
                </a:solidFill>
              </a:rPr>
              <a:t>9</a:t>
            </a:r>
            <a:r>
              <a:rPr lang="zh-CN" altLang="en-US" sz="2800" dirty="0" smtClean="0">
                <a:solidFill>
                  <a:srgbClr val="0000FF"/>
                </a:solidFill>
              </a:rPr>
              <a:t>次  第</a:t>
            </a:r>
            <a:r>
              <a:rPr lang="en-US" altLang="zh-CN" sz="2800" dirty="0" smtClean="0">
                <a:solidFill>
                  <a:srgbClr val="0000FF"/>
                </a:solidFill>
              </a:rPr>
              <a:t>9</a:t>
            </a:r>
            <a:r>
              <a:rPr lang="zh-CN" altLang="en-US" sz="2800" dirty="0" smtClean="0">
                <a:solidFill>
                  <a:srgbClr val="0000FF"/>
                </a:solidFill>
              </a:rPr>
              <a:t>周</a:t>
            </a:r>
            <a:endParaRPr lang="en-US" altLang="zh-CN" sz="2800" dirty="0">
              <a:solidFill>
                <a:srgbClr val="0000FF"/>
              </a:solidFill>
            </a:endParaRPr>
          </a:p>
        </p:txBody>
      </p:sp>
      <p:sp>
        <p:nvSpPr>
          <p:cNvPr id="17411" name="文本框 3"/>
          <p:cNvSpPr txBox="1">
            <a:spLocks noChangeArrowheads="1"/>
          </p:cNvSpPr>
          <p:nvPr/>
        </p:nvSpPr>
        <p:spPr bwMode="auto">
          <a:xfrm>
            <a:off x="1703918" y="1430339"/>
            <a:ext cx="1010496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gn="l">
              <a:lnSpc>
                <a:spcPct val="100000"/>
              </a:lnSpc>
              <a:spcBef>
                <a:spcPct val="0"/>
              </a:spcBef>
              <a:buFontTx/>
              <a:buNone/>
            </a:pPr>
            <a:r>
              <a:rPr lang="en-US" altLang="zh-CN" sz="2800">
                <a:solidFill>
                  <a:srgbClr val="0000FF"/>
                </a:solidFill>
              </a:rPr>
              <a:t>LeetCode:189. </a:t>
            </a:r>
            <a:r>
              <a:rPr lang="zh-CN" altLang="en-US" sz="2800">
                <a:solidFill>
                  <a:srgbClr val="0000FF"/>
                </a:solidFill>
              </a:rPr>
              <a:t>旋转数组</a:t>
            </a:r>
          </a:p>
        </p:txBody>
      </p:sp>
      <p:sp>
        <p:nvSpPr>
          <p:cNvPr id="17412" name="矩形 1"/>
          <p:cNvSpPr>
            <a:spLocks noChangeArrowheads="1"/>
          </p:cNvSpPr>
          <p:nvPr/>
        </p:nvSpPr>
        <p:spPr bwMode="auto">
          <a:xfrm>
            <a:off x="1703918" y="2074863"/>
            <a:ext cx="9698567"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pPr algn="l"/>
            <a:r>
              <a:rPr lang="zh-CN" altLang="en-US" dirty="0">
                <a:ea typeface="楷体_GB2312" pitchFamily="49" charset="-122"/>
              </a:rPr>
              <a:t>给定一个数组，将数组中的元素向右移动 </a:t>
            </a:r>
            <a:r>
              <a:rPr lang="en-US" altLang="zh-CN" dirty="0">
                <a:ea typeface="楷体_GB2312" pitchFamily="49" charset="-122"/>
              </a:rPr>
              <a:t>k </a:t>
            </a:r>
            <a:r>
              <a:rPr lang="zh-CN" altLang="en-US" dirty="0">
                <a:ea typeface="楷体_GB2312" pitchFamily="49" charset="-122"/>
              </a:rPr>
              <a:t>个位置，其中 </a:t>
            </a:r>
            <a:r>
              <a:rPr lang="en-US" altLang="zh-CN" dirty="0">
                <a:ea typeface="楷体_GB2312" pitchFamily="49" charset="-122"/>
              </a:rPr>
              <a:t>k </a:t>
            </a:r>
            <a:r>
              <a:rPr lang="zh-CN" altLang="en-US" dirty="0">
                <a:ea typeface="楷体_GB2312" pitchFamily="49" charset="-122"/>
              </a:rPr>
              <a:t>是非负数。示例 </a:t>
            </a:r>
            <a:r>
              <a:rPr lang="en-US" altLang="zh-CN" dirty="0">
                <a:ea typeface="楷体_GB2312" pitchFamily="49" charset="-122"/>
              </a:rPr>
              <a:t>1:</a:t>
            </a:r>
          </a:p>
          <a:p>
            <a:pPr algn="l"/>
            <a:r>
              <a:rPr lang="zh-CN" altLang="en-US" dirty="0">
                <a:ea typeface="楷体_GB2312" pitchFamily="49" charset="-122"/>
              </a:rPr>
              <a:t>输入</a:t>
            </a:r>
            <a:r>
              <a:rPr lang="en-US" altLang="zh-CN" dirty="0">
                <a:ea typeface="楷体_GB2312" pitchFamily="49" charset="-122"/>
              </a:rPr>
              <a:t>: [1,2,3,4,5,6,7] </a:t>
            </a:r>
            <a:r>
              <a:rPr lang="zh-CN" altLang="en-US" dirty="0">
                <a:ea typeface="楷体_GB2312" pitchFamily="49" charset="-122"/>
              </a:rPr>
              <a:t>和 </a:t>
            </a:r>
            <a:r>
              <a:rPr lang="en-US" altLang="zh-CN" dirty="0">
                <a:ea typeface="楷体_GB2312" pitchFamily="49" charset="-122"/>
              </a:rPr>
              <a:t>k = 3</a:t>
            </a:r>
          </a:p>
          <a:p>
            <a:pPr algn="l"/>
            <a:r>
              <a:rPr lang="zh-CN" altLang="en-US" dirty="0">
                <a:ea typeface="楷体_GB2312" pitchFamily="49" charset="-122"/>
              </a:rPr>
              <a:t>输出</a:t>
            </a:r>
            <a:r>
              <a:rPr lang="en-US" altLang="zh-CN" dirty="0">
                <a:ea typeface="楷体_GB2312" pitchFamily="49" charset="-122"/>
              </a:rPr>
              <a:t>: [5,6,7,1,2,3,4]</a:t>
            </a:r>
          </a:p>
        </p:txBody>
      </p:sp>
      <p:sp>
        <p:nvSpPr>
          <p:cNvPr id="17413" name="矩形 1"/>
          <p:cNvSpPr>
            <a:spLocks noChangeArrowheads="1"/>
          </p:cNvSpPr>
          <p:nvPr/>
        </p:nvSpPr>
        <p:spPr bwMode="auto">
          <a:xfrm>
            <a:off x="1703917" y="4121083"/>
            <a:ext cx="1010496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gn="l">
              <a:lnSpc>
                <a:spcPct val="100000"/>
              </a:lnSpc>
              <a:spcBef>
                <a:spcPct val="0"/>
              </a:spcBef>
              <a:buFontTx/>
              <a:buNone/>
            </a:pPr>
            <a:r>
              <a:rPr lang="en-US" altLang="zh-CN" b="0" dirty="0">
                <a:solidFill>
                  <a:srgbClr val="0000FF"/>
                </a:solidFill>
                <a:latin typeface="Consolas" pitchFamily="49" charset="0"/>
              </a:rPr>
              <a:t>class</a:t>
            </a:r>
            <a:r>
              <a:rPr lang="en-US" altLang="zh-CN" b="0" dirty="0">
                <a:solidFill>
                  <a:srgbClr val="000000"/>
                </a:solidFill>
                <a:latin typeface="Consolas" pitchFamily="49" charset="0"/>
              </a:rPr>
              <a:t> Solution {</a:t>
            </a:r>
          </a:p>
          <a:p>
            <a:pPr algn="l">
              <a:lnSpc>
                <a:spcPct val="100000"/>
              </a:lnSpc>
              <a:spcBef>
                <a:spcPct val="0"/>
              </a:spcBef>
              <a:buFont typeface="Wingdings" pitchFamily="2" charset="2"/>
              <a:buNone/>
            </a:pPr>
            <a:r>
              <a:rPr lang="en-US" altLang="zh-CN" sz="2000" b="0" dirty="0">
                <a:solidFill>
                  <a:srgbClr val="0000FF"/>
                </a:solidFill>
                <a:latin typeface="Consolas" pitchFamily="49" charset="0"/>
              </a:rPr>
              <a:t>   </a:t>
            </a:r>
            <a:r>
              <a:rPr lang="en-US" altLang="zh-CN" b="0" dirty="0"/>
              <a:t> public void rotate(</a:t>
            </a:r>
            <a:r>
              <a:rPr lang="en-US" altLang="zh-CN" b="0" dirty="0" err="1"/>
              <a:t>int</a:t>
            </a:r>
            <a:r>
              <a:rPr lang="en-US" altLang="zh-CN" b="0" dirty="0"/>
              <a:t>[] </a:t>
            </a:r>
            <a:r>
              <a:rPr lang="en-US" altLang="zh-CN" b="0" dirty="0" err="1"/>
              <a:t>nums</a:t>
            </a:r>
            <a:r>
              <a:rPr lang="en-US" altLang="zh-CN" b="0" dirty="0"/>
              <a:t>, </a:t>
            </a:r>
            <a:r>
              <a:rPr lang="en-US" altLang="zh-CN" b="0" dirty="0" err="1"/>
              <a:t>int</a:t>
            </a:r>
            <a:r>
              <a:rPr lang="en-US" altLang="zh-CN" b="0" dirty="0"/>
              <a:t> k)</a:t>
            </a:r>
          </a:p>
          <a:p>
            <a:pPr algn="l">
              <a:lnSpc>
                <a:spcPct val="100000"/>
              </a:lnSpc>
              <a:spcBef>
                <a:spcPct val="0"/>
              </a:spcBef>
              <a:buFontTx/>
              <a:buNone/>
            </a:pPr>
            <a:r>
              <a:rPr lang="en-US" altLang="zh-CN" sz="2000" b="0" dirty="0">
                <a:solidFill>
                  <a:srgbClr val="0000FF"/>
                </a:solidFill>
                <a:latin typeface="Consolas" pitchFamily="49" charset="0"/>
              </a:rPr>
              <a:t> </a:t>
            </a:r>
            <a:r>
              <a:rPr lang="en-US" altLang="zh-CN" sz="2000" b="0" dirty="0">
                <a:solidFill>
                  <a:srgbClr val="000000"/>
                </a:solidFill>
                <a:latin typeface="Consolas" pitchFamily="49" charset="0"/>
              </a:rPr>
              <a:t>         </a:t>
            </a:r>
            <a:r>
              <a:rPr lang="en-US" altLang="zh-CN" b="0" dirty="0">
                <a:solidFill>
                  <a:srgbClr val="000000"/>
                </a:solidFill>
                <a:latin typeface="Consolas" pitchFamily="49" charset="0"/>
              </a:rPr>
              <a:t>{</a:t>
            </a:r>
          </a:p>
          <a:p>
            <a:pPr algn="l">
              <a:lnSpc>
                <a:spcPct val="100000"/>
              </a:lnSpc>
              <a:spcBef>
                <a:spcPct val="0"/>
              </a:spcBef>
              <a:buFontTx/>
              <a:buNone/>
            </a:pPr>
            <a:r>
              <a:rPr lang="en-US" altLang="zh-CN" b="0" dirty="0">
                <a:solidFill>
                  <a:srgbClr val="000000"/>
                </a:solidFill>
                <a:latin typeface="Consolas" pitchFamily="49" charset="0"/>
              </a:rPr>
              <a:t>        }</a:t>
            </a:r>
          </a:p>
          <a:p>
            <a:pPr algn="l">
              <a:lnSpc>
                <a:spcPct val="100000"/>
              </a:lnSpc>
              <a:spcBef>
                <a:spcPct val="0"/>
              </a:spcBef>
              <a:buFontTx/>
              <a:buNone/>
            </a:pPr>
            <a:r>
              <a:rPr lang="en-US" altLang="zh-CN" b="0" dirty="0">
                <a:solidFill>
                  <a:srgbClr val="000000"/>
                </a:solidFill>
                <a:latin typeface="Consolas" pitchFamily="49" charset="0"/>
              </a:rPr>
              <a:t>}</a:t>
            </a:r>
          </a:p>
        </p:txBody>
      </p:sp>
      <p:sp>
        <p:nvSpPr>
          <p:cNvPr id="2" name="矩形 1"/>
          <p:cNvSpPr>
            <a:spLocks noChangeArrowheads="1"/>
          </p:cNvSpPr>
          <p:nvPr/>
        </p:nvSpPr>
        <p:spPr bwMode="auto">
          <a:xfrm>
            <a:off x="8640233" y="2852738"/>
            <a:ext cx="3168651"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pPr algn="l"/>
            <a:r>
              <a:rPr lang="zh-CN" altLang="en-US" sz="2400">
                <a:solidFill>
                  <a:srgbClr val="FF0000"/>
                </a:solidFill>
                <a:ea typeface="楷体_GB2312" pitchFamily="49" charset="-122"/>
              </a:rPr>
              <a:t>说明</a:t>
            </a:r>
            <a:r>
              <a:rPr lang="en-US" altLang="zh-CN" sz="2400">
                <a:solidFill>
                  <a:srgbClr val="FF0000"/>
                </a:solidFill>
                <a:ea typeface="楷体_GB2312" pitchFamily="49" charset="-122"/>
              </a:rPr>
              <a:t>:</a:t>
            </a:r>
            <a:endParaRPr lang="zh-CN" altLang="en-US" sz="2400">
              <a:solidFill>
                <a:srgbClr val="FF0000"/>
              </a:solidFill>
              <a:ea typeface="楷体_GB2312" pitchFamily="49" charset="-122"/>
            </a:endParaRPr>
          </a:p>
          <a:p>
            <a:pPr algn="l">
              <a:buFont typeface="Arial" pitchFamily="34" charset="0"/>
              <a:buChar char="•"/>
            </a:pPr>
            <a:r>
              <a:rPr lang="zh-CN" altLang="en-US" sz="2400">
                <a:solidFill>
                  <a:srgbClr val="FF0000"/>
                </a:solidFill>
                <a:ea typeface="楷体_GB2312" pitchFamily="49" charset="-122"/>
              </a:rPr>
              <a:t>尽可能想出更多的解决方案，至少有三种不同的方法可以解决这个问题。</a:t>
            </a:r>
          </a:p>
          <a:p>
            <a:pPr algn="l">
              <a:buFont typeface="Arial" pitchFamily="34" charset="0"/>
              <a:buChar char="•"/>
            </a:pPr>
            <a:r>
              <a:rPr lang="zh-CN" altLang="en-US" sz="2400">
                <a:solidFill>
                  <a:srgbClr val="FF0000"/>
                </a:solidFill>
                <a:ea typeface="楷体_GB2312" pitchFamily="49" charset="-122"/>
              </a:rPr>
              <a:t>要求使用空间复杂度为 </a:t>
            </a:r>
            <a:r>
              <a:rPr lang="en-US" altLang="zh-CN" sz="2400">
                <a:solidFill>
                  <a:srgbClr val="FF0000"/>
                </a:solidFill>
                <a:ea typeface="楷体_GB2312" pitchFamily="49" charset="-122"/>
              </a:rPr>
              <a:t>O(1) </a:t>
            </a:r>
            <a:r>
              <a:rPr lang="zh-CN" altLang="en-US" sz="2400">
                <a:solidFill>
                  <a:srgbClr val="FF0000"/>
                </a:solidFill>
                <a:ea typeface="楷体_GB2312" pitchFamily="49" charset="-122"/>
              </a:rPr>
              <a:t>的 原地 算法。</a:t>
            </a:r>
          </a:p>
        </p:txBody>
      </p:sp>
    </p:spTree>
    <p:extLst>
      <p:ext uri="{BB962C8B-B14F-4D97-AF65-F5344CB8AC3E}">
        <p14:creationId xmlns:p14="http://schemas.microsoft.com/office/powerpoint/2010/main" val="3242869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6582833" y="6240463"/>
            <a:ext cx="5892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nSpc>
                <a:spcPct val="100000"/>
              </a:lnSpc>
              <a:spcBef>
                <a:spcPct val="20000"/>
              </a:spcBef>
              <a:buClrTx/>
              <a:buSzPct val="100000"/>
              <a:buFont typeface="Times New Roman" pitchFamily="18" charset="0"/>
              <a:buNone/>
            </a:pPr>
            <a:r>
              <a:rPr lang="zh-CN" altLang="en-US">
                <a:solidFill>
                  <a:schemeClr val="tx1"/>
                </a:solidFill>
                <a:ea typeface="楷体_GB2312" pitchFamily="49" charset="-122"/>
              </a:rPr>
              <a:t>                    </a:t>
            </a:r>
            <a:fld id="{30772E17-D2A2-44ED-9088-69A54959F7F3}" type="datetime2">
              <a:rPr lang="zh-CN" altLang="en-US">
                <a:solidFill>
                  <a:schemeClr val="tx1"/>
                </a:solidFill>
                <a:ea typeface="楷体_GB2312" pitchFamily="49" charset="-122"/>
              </a:rPr>
              <a:pPr>
                <a:lnSpc>
                  <a:spcPct val="100000"/>
                </a:lnSpc>
                <a:spcBef>
                  <a:spcPct val="20000"/>
                </a:spcBef>
                <a:buClrTx/>
                <a:buSzPct val="100000"/>
                <a:buFont typeface="Times New Roman" pitchFamily="18" charset="0"/>
                <a:buNone/>
              </a:pPr>
              <a:t>2024年10月31日</a:t>
            </a:fld>
            <a:r>
              <a:rPr lang="zh-CN" altLang="en-US">
                <a:solidFill>
                  <a:schemeClr val="tx1"/>
                </a:solidFill>
                <a:ea typeface="楷体_GB2312" pitchFamily="49" charset="-122"/>
              </a:rPr>
              <a:t>        </a:t>
            </a:r>
          </a:p>
        </p:txBody>
      </p:sp>
      <p:sp>
        <p:nvSpPr>
          <p:cNvPr id="27651" name="Text Box 3"/>
          <p:cNvSpPr txBox="1">
            <a:spLocks noChangeArrowheads="1"/>
          </p:cNvSpPr>
          <p:nvPr/>
        </p:nvSpPr>
        <p:spPr bwMode="auto">
          <a:xfrm>
            <a:off x="628651" y="6240463"/>
            <a:ext cx="5041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a:lnSpc>
                <a:spcPct val="100000"/>
              </a:lnSpc>
              <a:spcBef>
                <a:spcPct val="50000"/>
              </a:spcBef>
              <a:buClrTx/>
              <a:buSzPct val="100000"/>
              <a:buFont typeface="Times New Roman" pitchFamily="18" charset="0"/>
              <a:buNone/>
            </a:pPr>
            <a:endParaRPr lang="zh-CN" altLang="zh-CN" sz="1400">
              <a:solidFill>
                <a:srgbClr val="009973"/>
              </a:solidFill>
              <a:latin typeface="华文行楷" pitchFamily="2" charset="-122"/>
              <a:ea typeface="华文行楷" pitchFamily="2" charset="-122"/>
            </a:endParaRPr>
          </a:p>
        </p:txBody>
      </p:sp>
      <p:pic>
        <p:nvPicPr>
          <p:cNvPr id="27652" name="Picture 4" descr="d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785" y="3036888"/>
            <a:ext cx="3204633" cy="29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3" name="Rectangle 5"/>
          <p:cNvSpPr>
            <a:spLocks noChangeArrowheads="1"/>
          </p:cNvSpPr>
          <p:nvPr/>
        </p:nvSpPr>
        <p:spPr bwMode="auto">
          <a:xfrm>
            <a:off x="23284" y="0"/>
            <a:ext cx="9912349" cy="51593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nSpc>
                <a:spcPct val="100000"/>
              </a:lnSpc>
              <a:spcBef>
                <a:spcPct val="0"/>
              </a:spcBef>
              <a:buClrTx/>
              <a:buSzPct val="100000"/>
              <a:buFont typeface="Times New Roman" pitchFamily="18" charset="0"/>
              <a:buNone/>
            </a:pPr>
            <a:r>
              <a:rPr lang="zh-CN" altLang="zh-CN" sz="3200">
                <a:solidFill>
                  <a:schemeClr val="tx1"/>
                </a:solidFill>
                <a:latin typeface="楷体_GB2312" pitchFamily="49" charset="-122"/>
                <a:ea typeface="楷体_GB2312" pitchFamily="49" charset="-122"/>
              </a:rPr>
              <a:t>KMP（</a:t>
            </a:r>
            <a:r>
              <a:rPr lang="zh-CN" altLang="zh-CN" sz="4800">
                <a:solidFill>
                  <a:srgbClr val="FF0000"/>
                </a:solidFill>
                <a:latin typeface="楷体_GB2312" pitchFamily="49" charset="-122"/>
                <a:ea typeface="楷体_GB2312" pitchFamily="49" charset="-122"/>
              </a:rPr>
              <a:t>Knuth</a:t>
            </a:r>
            <a:r>
              <a:rPr lang="zh-CN" altLang="zh-CN" sz="3200">
                <a:solidFill>
                  <a:schemeClr val="tx1"/>
                </a:solidFill>
                <a:latin typeface="楷体_GB2312" pitchFamily="49" charset="-122"/>
                <a:ea typeface="楷体_GB2312" pitchFamily="49" charset="-122"/>
              </a:rPr>
              <a:t> Morris Pratt）算法</a:t>
            </a:r>
          </a:p>
        </p:txBody>
      </p:sp>
      <p:sp>
        <p:nvSpPr>
          <p:cNvPr id="27654" name="Rectangle 6"/>
          <p:cNvSpPr>
            <a:spLocks noChangeArrowheads="1"/>
          </p:cNvSpPr>
          <p:nvPr/>
        </p:nvSpPr>
        <p:spPr bwMode="auto">
          <a:xfrm>
            <a:off x="967205" y="2238376"/>
            <a:ext cx="588879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nSpc>
                <a:spcPct val="100000"/>
              </a:lnSpc>
              <a:spcBef>
                <a:spcPct val="20000"/>
              </a:spcBef>
              <a:buClrTx/>
              <a:buSzPct val="100000"/>
              <a:buFont typeface="Times New Roman" pitchFamily="18" charset="0"/>
              <a:buNone/>
            </a:pPr>
            <a:r>
              <a:rPr lang="zh-CN" altLang="zh-CN">
                <a:solidFill>
                  <a:schemeClr val="tx1"/>
                </a:solidFill>
                <a:ea typeface="楷体_GB2312" pitchFamily="49" charset="-122"/>
              </a:rPr>
              <a:t>http://www-cs-faculty.stanford.edu/~knuth/</a:t>
            </a:r>
          </a:p>
        </p:txBody>
      </p:sp>
      <p:sp>
        <p:nvSpPr>
          <p:cNvPr id="27655" name="Rectangle 7"/>
          <p:cNvSpPr>
            <a:spLocks noChangeArrowheads="1"/>
          </p:cNvSpPr>
          <p:nvPr/>
        </p:nvSpPr>
        <p:spPr bwMode="auto">
          <a:xfrm>
            <a:off x="2461055" y="857162"/>
            <a:ext cx="6061275"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nSpc>
                <a:spcPct val="100000"/>
              </a:lnSpc>
              <a:spcBef>
                <a:spcPct val="0"/>
              </a:spcBef>
              <a:buClrTx/>
              <a:buSzPct val="100000"/>
              <a:buFont typeface="Times New Roman" pitchFamily="18" charset="0"/>
              <a:buNone/>
            </a:pPr>
            <a:r>
              <a:rPr lang="zh-CN" altLang="zh-CN">
                <a:solidFill>
                  <a:schemeClr val="tx1"/>
                </a:solidFill>
                <a:ea typeface="楷体_GB2312" pitchFamily="49" charset="-122"/>
              </a:rPr>
              <a:t>《计算机程序设计艺术 第1卷 基本算法》  </a:t>
            </a:r>
          </a:p>
          <a:p>
            <a:pPr>
              <a:lnSpc>
                <a:spcPct val="100000"/>
              </a:lnSpc>
              <a:spcBef>
                <a:spcPct val="0"/>
              </a:spcBef>
              <a:buClrTx/>
              <a:buSzPct val="100000"/>
              <a:buFont typeface="Times New Roman" pitchFamily="18" charset="0"/>
              <a:buNone/>
            </a:pPr>
            <a:r>
              <a:rPr lang="zh-CN" altLang="zh-CN">
                <a:solidFill>
                  <a:schemeClr val="tx1"/>
                </a:solidFill>
                <a:ea typeface="楷体_GB2312" pitchFamily="49" charset="-122"/>
              </a:rPr>
              <a:t>《计算机程序设计艺术 第2卷 半数值算法》</a:t>
            </a:r>
          </a:p>
          <a:p>
            <a:pPr>
              <a:lnSpc>
                <a:spcPct val="100000"/>
              </a:lnSpc>
              <a:spcBef>
                <a:spcPct val="0"/>
              </a:spcBef>
              <a:buClrTx/>
              <a:buSzPct val="100000"/>
              <a:buFont typeface="Times New Roman" pitchFamily="18" charset="0"/>
              <a:buNone/>
            </a:pPr>
            <a:r>
              <a:rPr lang="zh-CN" altLang="zh-CN">
                <a:solidFill>
                  <a:schemeClr val="tx1"/>
                </a:solidFill>
                <a:ea typeface="楷体_GB2312" pitchFamily="49" charset="-122"/>
              </a:rPr>
              <a:t>《计算机程序设计艺术 第3卷 排序与查找》</a:t>
            </a:r>
          </a:p>
        </p:txBody>
      </p:sp>
      <p:pic>
        <p:nvPicPr>
          <p:cNvPr id="27656" name="Picture 8" descr="《计算机程序设计艺术》  010-68469992">
            <a:hlinkClick r:id=""/>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034" y="2652714"/>
            <a:ext cx="7056967" cy="420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2508856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0" cstate="print">
            <a:extLst>
              <a:ext uri="{28A0092B-C50C-407E-A947-70E740481C1C}">
                <a14:useLocalDpi xmlns:a14="http://schemas.microsoft.com/office/drawing/2010/main" val="0"/>
              </a:ext>
            </a:extLst>
          </a:blip>
          <a:srcRect l="4407" r="7351" b="-600"/>
          <a:stretch>
            <a:fillRect/>
          </a:stretch>
        </p:blipFill>
        <p:spPr>
          <a:xfrm flipH="1">
            <a:off x="7416158" y="2330758"/>
            <a:ext cx="3575720" cy="4025593"/>
          </a:xfrm>
          <a:prstGeom prst="rect">
            <a:avLst/>
          </a:prstGeom>
        </p:spPr>
      </p:pic>
      <p:sp>
        <p:nvSpPr>
          <p:cNvPr id="14" name="TextBox 13"/>
          <p:cNvSpPr txBox="1"/>
          <p:nvPr/>
        </p:nvSpPr>
        <p:spPr>
          <a:xfrm>
            <a:off x="1952596" y="1881808"/>
            <a:ext cx="8286808"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主要是消除了目标串指针的回溯，从而使算法效率有了某种程度的提高。</a:t>
            </a:r>
          </a:p>
        </p:txBody>
      </p:sp>
      <p:grpSp>
        <p:nvGrpSpPr>
          <p:cNvPr id="54" name="组合 53"/>
          <p:cNvGrpSpPr/>
          <p:nvPr/>
        </p:nvGrpSpPr>
        <p:grpSpPr>
          <a:xfrm>
            <a:off x="2095473" y="2568293"/>
            <a:ext cx="5214974" cy="3500462"/>
            <a:chOff x="1643042" y="2000240"/>
            <a:chExt cx="5214974" cy="3500462"/>
          </a:xfrm>
        </p:grpSpPr>
        <p:sp>
          <p:nvSpPr>
            <p:cNvPr id="16" name="Text Box 37"/>
            <p:cNvSpPr txBox="1">
              <a:spLocks noChangeArrowheads="1"/>
            </p:cNvSpPr>
            <p:nvPr/>
          </p:nvSpPr>
          <p:spPr bwMode="auto">
            <a:xfrm>
              <a:off x="1643042" y="2633275"/>
              <a:ext cx="1071570" cy="22422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17" name="Text Box 36"/>
            <p:cNvSpPr txBox="1">
              <a:spLocks noChangeArrowheads="1"/>
            </p:cNvSpPr>
            <p:nvPr/>
          </p:nvSpPr>
          <p:spPr bwMode="auto">
            <a:xfrm>
              <a:off x="3088934" y="2384997"/>
              <a:ext cx="1768818"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a b"</a:t>
              </a:r>
            </a:p>
          </p:txBody>
        </p:sp>
        <p:sp>
          <p:nvSpPr>
            <p:cNvPr id="18" name="Text Box 35"/>
            <p:cNvSpPr txBox="1">
              <a:spLocks noChangeArrowheads="1"/>
            </p:cNvSpPr>
            <p:nvPr/>
          </p:nvSpPr>
          <p:spPr bwMode="auto">
            <a:xfrm>
              <a:off x="5080294" y="2384997"/>
              <a:ext cx="669290" cy="39612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9" name="Text Box 34"/>
            <p:cNvSpPr txBox="1">
              <a:spLocks noChangeArrowheads="1"/>
            </p:cNvSpPr>
            <p:nvPr/>
          </p:nvSpPr>
          <p:spPr bwMode="auto">
            <a:xfrm>
              <a:off x="3086081" y="2979177"/>
              <a:ext cx="1528786" cy="27298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a:t>
              </a:r>
            </a:p>
          </p:txBody>
        </p:sp>
        <p:sp>
          <p:nvSpPr>
            <p:cNvPr id="20" name="Line 33"/>
            <p:cNvSpPr>
              <a:spLocks noChangeShapeType="1"/>
            </p:cNvSpPr>
            <p:nvPr>
              <p:custDataLst>
                <p:tags r:id="rId3"/>
              </p:custDataLst>
            </p:nvPr>
          </p:nvSpPr>
          <p:spPr bwMode="auto">
            <a:xfrm>
              <a:off x="3476622" y="2652078"/>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1" name="Line 32"/>
            <p:cNvSpPr>
              <a:spLocks noChangeShapeType="1"/>
            </p:cNvSpPr>
            <p:nvPr>
              <p:custDataLst>
                <p:tags r:id="rId4"/>
              </p:custDataLst>
            </p:nvPr>
          </p:nvSpPr>
          <p:spPr bwMode="auto">
            <a:xfrm>
              <a:off x="3714751" y="2652078"/>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2" name="Line 31"/>
            <p:cNvSpPr>
              <a:spLocks noChangeShapeType="1"/>
            </p:cNvSpPr>
            <p:nvPr>
              <p:custDataLst>
                <p:tags r:id="rId5"/>
              </p:custDataLst>
            </p:nvPr>
          </p:nvSpPr>
          <p:spPr bwMode="auto">
            <a:xfrm>
              <a:off x="4144958" y="2642559"/>
              <a:ext cx="0" cy="345335"/>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3" name="Freeform 30"/>
            <p:cNvSpPr/>
            <p:nvPr>
              <p:custDataLst>
                <p:tags r:id="rId6"/>
              </p:custDataLst>
            </p:nvPr>
          </p:nvSpPr>
          <p:spPr bwMode="auto">
            <a:xfrm>
              <a:off x="4102412" y="2759363"/>
              <a:ext cx="83820" cy="95221"/>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4" name="Text Box 29"/>
            <p:cNvSpPr txBox="1">
              <a:spLocks noChangeArrowheads="1"/>
            </p:cNvSpPr>
            <p:nvPr/>
          </p:nvSpPr>
          <p:spPr bwMode="auto">
            <a:xfrm>
              <a:off x="5080294" y="2845867"/>
              <a:ext cx="669290" cy="39738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9" name="Line 7"/>
            <p:cNvSpPr>
              <a:spLocks noChangeShapeType="1"/>
            </p:cNvSpPr>
            <p:nvPr>
              <p:custDataLst>
                <p:tags r:id="rId7"/>
              </p:custDataLst>
            </p:nvPr>
          </p:nvSpPr>
          <p:spPr bwMode="auto">
            <a:xfrm>
              <a:off x="4152897" y="2143116"/>
              <a:ext cx="0" cy="288203"/>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0" name="Line 6"/>
            <p:cNvSpPr>
              <a:spLocks noChangeShapeType="1"/>
            </p:cNvSpPr>
            <p:nvPr>
              <p:custDataLst>
                <p:tags r:id="rId8"/>
              </p:custDataLst>
            </p:nvPr>
          </p:nvSpPr>
          <p:spPr bwMode="auto">
            <a:xfrm flipV="1">
              <a:off x="4143372" y="3248440"/>
              <a:ext cx="0" cy="289472"/>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1" name="Line 2"/>
            <p:cNvSpPr>
              <a:spLocks noChangeShapeType="1"/>
            </p:cNvSpPr>
            <p:nvPr>
              <p:custDataLst>
                <p:tags r:id="rId9"/>
              </p:custDataLst>
            </p:nvPr>
          </p:nvSpPr>
          <p:spPr bwMode="auto">
            <a:xfrm>
              <a:off x="3929058" y="2652078"/>
              <a:ext cx="0" cy="34406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2" name="圆角矩形 31"/>
            <p:cNvSpPr/>
            <p:nvPr>
              <p:custDataLst>
                <p:tags r:id="rId10"/>
              </p:custDataLst>
            </p:nvPr>
          </p:nvSpPr>
          <p:spPr bwMode="auto">
            <a:xfrm>
              <a:off x="2786050" y="2000240"/>
              <a:ext cx="3214710" cy="1643074"/>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5" name="Text Box 27"/>
            <p:cNvSpPr txBox="1">
              <a:spLocks noChangeArrowheads="1"/>
            </p:cNvSpPr>
            <p:nvPr/>
          </p:nvSpPr>
          <p:spPr bwMode="auto">
            <a:xfrm>
              <a:off x="1643042" y="4572008"/>
              <a:ext cx="1071570" cy="28662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36" name="Text Box 26"/>
            <p:cNvSpPr txBox="1">
              <a:spLocks noChangeArrowheads="1"/>
            </p:cNvSpPr>
            <p:nvPr/>
          </p:nvSpPr>
          <p:spPr bwMode="auto">
            <a:xfrm>
              <a:off x="3097513" y="4285383"/>
              <a:ext cx="1822158" cy="28662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a b"</a:t>
              </a:r>
            </a:p>
          </p:txBody>
        </p:sp>
        <p:sp>
          <p:nvSpPr>
            <p:cNvPr id="37" name="Text Box 25"/>
            <p:cNvSpPr txBox="1">
              <a:spLocks noChangeArrowheads="1"/>
            </p:cNvSpPr>
            <p:nvPr/>
          </p:nvSpPr>
          <p:spPr bwMode="auto">
            <a:xfrm>
              <a:off x="5080294" y="4285383"/>
              <a:ext cx="669290" cy="39612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8" name="Text Box 24"/>
            <p:cNvSpPr txBox="1">
              <a:spLocks noChangeArrowheads="1"/>
            </p:cNvSpPr>
            <p:nvPr/>
          </p:nvSpPr>
          <p:spPr bwMode="auto">
            <a:xfrm>
              <a:off x="3307698" y="4880833"/>
              <a:ext cx="1330984" cy="26267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a:t>
              </a:r>
            </a:p>
          </p:txBody>
        </p:sp>
        <p:sp>
          <p:nvSpPr>
            <p:cNvPr id="39" name="Line 23"/>
            <p:cNvSpPr>
              <a:spLocks noChangeShapeType="1"/>
            </p:cNvSpPr>
            <p:nvPr>
              <p:custDataLst>
                <p:tags r:id="rId11"/>
              </p:custDataLst>
            </p:nvPr>
          </p:nvSpPr>
          <p:spPr bwMode="auto">
            <a:xfrm>
              <a:off x="4371974" y="4543437"/>
              <a:ext cx="0" cy="345335"/>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0" name="Freeform 22"/>
            <p:cNvSpPr/>
            <p:nvPr>
              <p:custDataLst>
                <p:tags r:id="rId12"/>
              </p:custDataLst>
            </p:nvPr>
          </p:nvSpPr>
          <p:spPr bwMode="auto">
            <a:xfrm>
              <a:off x="4326254" y="4661511"/>
              <a:ext cx="83820" cy="93951"/>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1" name="Text Box 21"/>
            <p:cNvSpPr txBox="1">
              <a:spLocks noChangeArrowheads="1"/>
            </p:cNvSpPr>
            <p:nvPr/>
          </p:nvSpPr>
          <p:spPr bwMode="auto">
            <a:xfrm>
              <a:off x="5080294" y="4708165"/>
              <a:ext cx="669290" cy="39738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6" name="Line 5"/>
            <p:cNvSpPr>
              <a:spLocks noChangeShapeType="1"/>
            </p:cNvSpPr>
            <p:nvPr>
              <p:custDataLst>
                <p:tags r:id="rId13"/>
              </p:custDataLst>
            </p:nvPr>
          </p:nvSpPr>
          <p:spPr bwMode="auto">
            <a:xfrm>
              <a:off x="4367211" y="4000504"/>
              <a:ext cx="0" cy="286933"/>
            </a:xfrm>
            <a:prstGeom prst="line">
              <a:avLst/>
            </a:prstGeom>
            <a:ln w="19050">
              <a:solidFill>
                <a:schemeClr val="accent2"/>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7" name="Line 4"/>
            <p:cNvSpPr>
              <a:spLocks noChangeShapeType="1"/>
            </p:cNvSpPr>
            <p:nvPr>
              <p:custDataLst>
                <p:tags r:id="rId14"/>
              </p:custDataLst>
            </p:nvPr>
          </p:nvSpPr>
          <p:spPr bwMode="auto">
            <a:xfrm flipV="1">
              <a:off x="4376736" y="5126476"/>
              <a:ext cx="0" cy="289472"/>
            </a:xfrm>
            <a:prstGeom prst="line">
              <a:avLst/>
            </a:prstGeom>
            <a:ln w="19050">
              <a:solidFill>
                <a:schemeClr val="accent2"/>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8" name="圆角矩形 47"/>
            <p:cNvSpPr/>
            <p:nvPr>
              <p:custDataLst>
                <p:tags r:id="rId15"/>
              </p:custDataLst>
            </p:nvPr>
          </p:nvSpPr>
          <p:spPr bwMode="auto">
            <a:xfrm>
              <a:off x="2786050" y="3929066"/>
              <a:ext cx="3214710" cy="1571636"/>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9" name="Line 33"/>
            <p:cNvSpPr>
              <a:spLocks noChangeShapeType="1"/>
            </p:cNvSpPr>
            <p:nvPr>
              <p:custDataLst>
                <p:tags r:id="rId16"/>
              </p:custDataLst>
            </p:nvPr>
          </p:nvSpPr>
          <p:spPr bwMode="auto">
            <a:xfrm>
              <a:off x="3714744" y="4543433"/>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0" name="Line 33"/>
            <p:cNvSpPr>
              <a:spLocks noChangeShapeType="1"/>
            </p:cNvSpPr>
            <p:nvPr>
              <p:custDataLst>
                <p:tags r:id="rId17"/>
              </p:custDataLst>
            </p:nvPr>
          </p:nvSpPr>
          <p:spPr bwMode="auto">
            <a:xfrm>
              <a:off x="3938583" y="4543433"/>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2" name="Line 33"/>
            <p:cNvSpPr>
              <a:spLocks noChangeShapeType="1"/>
            </p:cNvSpPr>
            <p:nvPr>
              <p:custDataLst>
                <p:tags r:id="rId18"/>
              </p:custDataLst>
            </p:nvPr>
          </p:nvSpPr>
          <p:spPr bwMode="auto">
            <a:xfrm>
              <a:off x="4167183" y="4543433"/>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3" name="TextBox 52"/>
            <p:cNvSpPr txBox="1"/>
            <p:nvPr/>
          </p:nvSpPr>
          <p:spPr>
            <a:xfrm>
              <a:off x="6143636" y="4286256"/>
              <a:ext cx="714380" cy="645160"/>
            </a:xfrm>
            <a:prstGeom prst="rect">
              <a:avLst/>
            </a:prstGeom>
            <a:noFill/>
          </p:spPr>
          <p:txBody>
            <a:bodyPr wrap="square" rtlCol="0">
              <a:spAutoFit/>
            </a:bodyPr>
            <a:lstStyle/>
            <a:p>
              <a:pPr algn="l">
                <a:lnSpc>
                  <a:spcPct val="100000"/>
                </a:lnSpc>
                <a:spcBef>
                  <a:spcPts val="0"/>
                </a:spcBef>
              </a:pPr>
              <a:r>
                <a:rPr lang="en-US" altLang="zh-CN" sz="3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sp>
        <p:nvSpPr>
          <p:cNvPr id="43" name="TextBox 42"/>
          <p:cNvSpPr txBox="1"/>
          <p:nvPr/>
        </p:nvSpPr>
        <p:spPr>
          <a:xfrm>
            <a:off x="1059622" y="175024"/>
            <a:ext cx="2071702"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2. KMP</a:t>
            </a:r>
            <a:r>
              <a:rPr lang="zh-CN" altLang="zh-CN" dirty="0">
                <a:solidFill>
                  <a:schemeClr val="accent1"/>
                </a:solidFill>
                <a:latin typeface="微软雅黑" panose="020B0503020204020204" pitchFamily="34" charset="-122"/>
                <a:ea typeface="微软雅黑" panose="020B0503020204020204" pitchFamily="34" charset="-122"/>
              </a:rPr>
              <a:t>算法</a:t>
            </a:r>
          </a:p>
        </p:txBody>
      </p:sp>
      <p:sp>
        <p:nvSpPr>
          <p:cNvPr id="45" name="灯片编号占位符 44"/>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31</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1456935" y="1116344"/>
            <a:ext cx="2766857" cy="517274"/>
            <a:chOff x="1396240" y="2304669"/>
            <a:chExt cx="2107000" cy="480002"/>
          </a:xfrm>
        </p:grpSpPr>
        <p:sp>
          <p:nvSpPr>
            <p:cNvPr id="3" name="矩形: 圆角 2"/>
            <p:cNvSpPr/>
            <p:nvPr>
              <p:custDataLst>
                <p:tags r:id="rId1"/>
              </p:custDataLst>
            </p:nvPr>
          </p:nvSpPr>
          <p:spPr>
            <a:xfrm>
              <a:off x="1396240" y="2304669"/>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文本框 3"/>
            <p:cNvSpPr txBox="1"/>
            <p:nvPr>
              <p:custDataLst>
                <p:tags r:id="rId2"/>
              </p:custDataLst>
            </p:nvPr>
          </p:nvSpPr>
          <p:spPr>
            <a:xfrm>
              <a:off x="1683316" y="2399464"/>
              <a:ext cx="1699370" cy="358261"/>
            </a:xfrm>
            <a:prstGeom prst="rect">
              <a:avLst/>
            </a:prstGeom>
            <a:noFill/>
          </p:spPr>
          <p:txBody>
            <a:bodyPr wrap="square" rtlCol="0">
              <a:spAutoFit/>
            </a:bodyPr>
            <a:lstStyle/>
            <a:p>
              <a:pPr algn="l"/>
              <a:r>
                <a:rPr lang="zh-CN" altLang="en-US" sz="2400" b="1" dirty="0">
                  <a:solidFill>
                    <a:schemeClr val="lt1"/>
                  </a:solidFill>
                  <a:latin typeface="微软雅黑" panose="020B0503020204020204" pitchFamily="34" charset="-122"/>
                  <a:ea typeface="微软雅黑" panose="020B0503020204020204" pitchFamily="34" charset="-122"/>
                </a:rPr>
                <a:t>基本</a:t>
              </a:r>
              <a:r>
                <a:rPr lang="en-US" altLang="zh-CN" sz="2400" b="1" dirty="0">
                  <a:solidFill>
                    <a:schemeClr val="lt1"/>
                  </a:solidFill>
                  <a:latin typeface="微软雅黑" panose="020B0503020204020204" pitchFamily="34" charset="-122"/>
                  <a:ea typeface="微软雅黑" panose="020B0503020204020204" pitchFamily="34" charset="-122"/>
                </a:rPr>
                <a:t>KMP</a:t>
              </a:r>
              <a:r>
                <a:rPr lang="zh-CN" altLang="en-US" sz="2400" b="1" dirty="0">
                  <a:solidFill>
                    <a:schemeClr val="lt1"/>
                  </a:solidFill>
                  <a:latin typeface="微软雅黑" panose="020B0503020204020204" pitchFamily="34" charset="-122"/>
                  <a:ea typeface="微软雅黑" panose="020B0503020204020204" pitchFamily="34" charset="-122"/>
                </a:rPr>
                <a:t>算法</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8" presetClass="entr" presetSubtype="16"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diamond(in)">
                                      <p:cBhvr>
                                        <p:cTn id="21"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3" cstate="print">
            <a:extLst>
              <a:ext uri="{28A0092B-C50C-407E-A947-70E740481C1C}">
                <a14:useLocalDpi xmlns:a14="http://schemas.microsoft.com/office/drawing/2010/main" val="0"/>
              </a:ext>
            </a:extLst>
          </a:blip>
          <a:srcRect r="13967"/>
          <a:stretch>
            <a:fillRect/>
          </a:stretch>
        </p:blipFill>
        <p:spPr>
          <a:xfrm>
            <a:off x="7632134" y="1576326"/>
            <a:ext cx="3798194" cy="4598433"/>
          </a:xfrm>
          <a:prstGeom prst="rect">
            <a:avLst/>
          </a:prstGeom>
        </p:spPr>
      </p:pic>
      <p:sp>
        <p:nvSpPr>
          <p:cNvPr id="48" name="Text Box 37"/>
          <p:cNvSpPr txBox="1">
            <a:spLocks noChangeArrowheads="1"/>
          </p:cNvSpPr>
          <p:nvPr/>
        </p:nvSpPr>
        <p:spPr bwMode="auto">
          <a:xfrm>
            <a:off x="2120229" y="2216388"/>
            <a:ext cx="1071570" cy="22422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49" name="Text Box 36"/>
          <p:cNvSpPr txBox="1">
            <a:spLocks noChangeArrowheads="1"/>
          </p:cNvSpPr>
          <p:nvPr/>
        </p:nvSpPr>
        <p:spPr bwMode="auto">
          <a:xfrm>
            <a:off x="3566121" y="1917867"/>
            <a:ext cx="2426039"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t>
            </a:r>
          </a:p>
        </p:txBody>
      </p:sp>
      <p:sp>
        <p:nvSpPr>
          <p:cNvPr id="50" name="Text Box 35"/>
          <p:cNvSpPr txBox="1">
            <a:spLocks noChangeArrowheads="1"/>
          </p:cNvSpPr>
          <p:nvPr/>
        </p:nvSpPr>
        <p:spPr bwMode="auto">
          <a:xfrm>
            <a:off x="6394440" y="1940542"/>
            <a:ext cx="454976" cy="3961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1" name="Text Box 34"/>
          <p:cNvSpPr txBox="1">
            <a:spLocks noChangeArrowheads="1"/>
          </p:cNvSpPr>
          <p:nvPr/>
        </p:nvSpPr>
        <p:spPr bwMode="auto">
          <a:xfrm>
            <a:off x="3477541" y="2512047"/>
            <a:ext cx="2000264" cy="27298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t>
            </a:r>
          </a:p>
        </p:txBody>
      </p:sp>
      <p:sp>
        <p:nvSpPr>
          <p:cNvPr id="54" name="Line 31"/>
          <p:cNvSpPr>
            <a:spLocks noChangeShapeType="1"/>
          </p:cNvSpPr>
          <p:nvPr>
            <p:custDataLst>
              <p:tags r:id="rId1"/>
            </p:custDataLst>
          </p:nvPr>
        </p:nvSpPr>
        <p:spPr bwMode="auto">
          <a:xfrm>
            <a:off x="4960280" y="2175429"/>
            <a:ext cx="0" cy="345335"/>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 name="Freeform 30"/>
          <p:cNvSpPr/>
          <p:nvPr>
            <p:custDataLst>
              <p:tags r:id="rId2"/>
            </p:custDataLst>
          </p:nvPr>
        </p:nvSpPr>
        <p:spPr bwMode="auto">
          <a:xfrm>
            <a:off x="4917734" y="2292233"/>
            <a:ext cx="83820" cy="95221"/>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6" name="Text Box 29"/>
          <p:cNvSpPr txBox="1">
            <a:spLocks noChangeArrowheads="1"/>
          </p:cNvSpPr>
          <p:nvPr/>
        </p:nvSpPr>
        <p:spPr bwMode="auto">
          <a:xfrm>
            <a:off x="6394440" y="2512047"/>
            <a:ext cx="454976" cy="25350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1" name="Line 7"/>
          <p:cNvSpPr>
            <a:spLocks noChangeShapeType="1"/>
          </p:cNvSpPr>
          <p:nvPr>
            <p:custDataLst>
              <p:tags r:id="rId3"/>
            </p:custDataLst>
          </p:nvPr>
        </p:nvSpPr>
        <p:spPr bwMode="auto">
          <a:xfrm>
            <a:off x="4968219" y="1675986"/>
            <a:ext cx="0" cy="288203"/>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2" name="Line 6"/>
          <p:cNvSpPr>
            <a:spLocks noChangeShapeType="1"/>
          </p:cNvSpPr>
          <p:nvPr>
            <p:custDataLst>
              <p:tags r:id="rId4"/>
            </p:custDataLst>
          </p:nvPr>
        </p:nvSpPr>
        <p:spPr bwMode="auto">
          <a:xfrm flipV="1">
            <a:off x="4958694" y="2781309"/>
            <a:ext cx="0" cy="289472"/>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6" name="圆角矩形 65"/>
          <p:cNvSpPr/>
          <p:nvPr>
            <p:custDataLst>
              <p:tags r:id="rId5"/>
            </p:custDataLst>
          </p:nvPr>
        </p:nvSpPr>
        <p:spPr bwMode="auto">
          <a:xfrm>
            <a:off x="4146742" y="1902890"/>
            <a:ext cx="558000" cy="285752"/>
          </a:xfrm>
          <a:prstGeom prst="roundRect">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nvGrpSpPr>
          <p:cNvPr id="80" name="组合 79"/>
          <p:cNvGrpSpPr/>
          <p:nvPr/>
        </p:nvGrpSpPr>
        <p:grpSpPr>
          <a:xfrm>
            <a:off x="4120337" y="2188643"/>
            <a:ext cx="583490" cy="613656"/>
            <a:chOff x="2386806" y="1306871"/>
            <a:chExt cx="583491" cy="706790"/>
          </a:xfrm>
        </p:grpSpPr>
        <p:sp>
          <p:nvSpPr>
            <p:cNvPr id="67" name="圆角矩形 66"/>
            <p:cNvSpPr/>
            <p:nvPr>
              <p:custDataLst>
                <p:tags r:id="rId10"/>
              </p:custDataLst>
            </p:nvPr>
          </p:nvSpPr>
          <p:spPr bwMode="auto">
            <a:xfrm>
              <a:off x="2386806" y="1684540"/>
              <a:ext cx="583491" cy="329121"/>
            </a:xfrm>
            <a:prstGeom prst="roundRect">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dirty="0">
                <a:solidFill>
                  <a:srgbClr val="0000FF"/>
                </a:solidFill>
                <a:latin typeface="Consolas" panose="020B0609020204030204" pitchFamily="49" charset="0"/>
                <a:cs typeface="Consolas" panose="020B0609020204030204" pitchFamily="49" charset="0"/>
              </a:endParaRPr>
            </a:p>
          </p:txBody>
        </p:sp>
        <p:cxnSp>
          <p:nvCxnSpPr>
            <p:cNvPr id="69" name="直接连接符 68"/>
            <p:cNvCxnSpPr>
              <a:stCxn id="66" idx="2"/>
              <a:endCxn id="67" idx="0"/>
            </p:cNvCxnSpPr>
            <p:nvPr>
              <p:custDataLst>
                <p:tags r:id="rId11"/>
              </p:custDataLst>
            </p:nvPr>
          </p:nvCxnSpPr>
          <p:spPr>
            <a:xfrm flipH="1">
              <a:off x="2678551" y="1306871"/>
              <a:ext cx="13659" cy="377670"/>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grpSp>
        <p:nvGrpSpPr>
          <p:cNvPr id="82" name="组合 81"/>
          <p:cNvGrpSpPr/>
          <p:nvPr/>
        </p:nvGrpSpPr>
        <p:grpSpPr>
          <a:xfrm>
            <a:off x="3873020" y="2188642"/>
            <a:ext cx="558000" cy="617689"/>
            <a:chOff x="2942430" y="1168237"/>
            <a:chExt cx="558000" cy="617689"/>
          </a:xfrm>
        </p:grpSpPr>
        <p:sp>
          <p:nvSpPr>
            <p:cNvPr id="75" name="圆角矩形 74"/>
            <p:cNvSpPr/>
            <p:nvPr>
              <p:custDataLst>
                <p:tags r:id="rId8"/>
              </p:custDataLst>
            </p:nvPr>
          </p:nvSpPr>
          <p:spPr bwMode="auto">
            <a:xfrm>
              <a:off x="2942430" y="1500174"/>
              <a:ext cx="558000" cy="285752"/>
            </a:xfrm>
            <a:prstGeom prst="roundRect">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cxnSp>
          <p:nvCxnSpPr>
            <p:cNvPr id="78" name="直接连接符 77"/>
            <p:cNvCxnSpPr>
              <a:stCxn id="66" idx="2"/>
              <a:endCxn id="75" idx="0"/>
            </p:cNvCxnSpPr>
            <p:nvPr>
              <p:custDataLst>
                <p:tags r:id="rId9"/>
              </p:custDataLst>
            </p:nvPr>
          </p:nvCxnSpPr>
          <p:spPr>
            <a:xfrm flipH="1">
              <a:off x="3221430" y="1168237"/>
              <a:ext cx="273722" cy="331937"/>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grpSp>
        <p:nvGrpSpPr>
          <p:cNvPr id="81" name="组合 80"/>
          <p:cNvGrpSpPr/>
          <p:nvPr/>
        </p:nvGrpSpPr>
        <p:grpSpPr>
          <a:xfrm>
            <a:off x="3063202" y="2868112"/>
            <a:ext cx="2786082" cy="714135"/>
            <a:chOff x="2143108" y="1856240"/>
            <a:chExt cx="2786082" cy="714135"/>
          </a:xfrm>
        </p:grpSpPr>
        <p:sp>
          <p:nvSpPr>
            <p:cNvPr id="70" name="右大括号 69"/>
            <p:cNvSpPr/>
            <p:nvPr/>
          </p:nvSpPr>
          <p:spPr>
            <a:xfrm rot="5400000">
              <a:off x="3180364" y="1819116"/>
              <a:ext cx="144000" cy="504000"/>
            </a:xfrm>
            <a:prstGeom prst="rightBrace">
              <a:avLst/>
            </a:prstGeom>
            <a:ln w="19050">
              <a:solidFill>
                <a:srgbClr val="FF00FF"/>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endParaRPr>
            </a:p>
          </p:txBody>
        </p:sp>
        <p:sp>
          <p:nvSpPr>
            <p:cNvPr id="71" name="右大括号 70"/>
            <p:cNvSpPr/>
            <p:nvPr/>
          </p:nvSpPr>
          <p:spPr>
            <a:xfrm rot="5400000">
              <a:off x="3462182" y="1676240"/>
              <a:ext cx="144000" cy="504000"/>
            </a:xfrm>
            <a:prstGeom prst="rightBrace">
              <a:avLst/>
            </a:prstGeom>
            <a:ln w="19050">
              <a:solidFill>
                <a:srgbClr val="FF00FF"/>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endParaRPr>
            </a:p>
          </p:txBody>
        </p:sp>
        <p:sp>
          <p:nvSpPr>
            <p:cNvPr id="79" name="TextBox 78"/>
            <p:cNvSpPr txBox="1"/>
            <p:nvPr/>
          </p:nvSpPr>
          <p:spPr>
            <a:xfrm>
              <a:off x="2143108" y="2233190"/>
              <a:ext cx="2786082" cy="337185"/>
            </a:xfrm>
            <a:prstGeom prst="rect">
              <a:avLst/>
            </a:prstGeom>
            <a:noFill/>
          </p:spPr>
          <p:txBody>
            <a:bodyPr wrap="square" rtlCol="0">
              <a:spAutoFit/>
            </a:bodyPr>
            <a:lstStyle/>
            <a:p>
              <a:pPr algn="l">
                <a:lnSpc>
                  <a:spcPct val="100000"/>
                </a:lnSpc>
                <a:spcBef>
                  <a:spcPts val="0"/>
                </a:spcBef>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这种信息可以匹配之前获取</a:t>
              </a:r>
            </a:p>
          </p:txBody>
        </p:sp>
      </p:grpSp>
      <p:cxnSp>
        <p:nvCxnSpPr>
          <p:cNvPr id="84" name="直接箭头连接符 83"/>
          <p:cNvCxnSpPr/>
          <p:nvPr/>
        </p:nvCxnSpPr>
        <p:spPr>
          <a:xfrm rot="5400000">
            <a:off x="4497775" y="2207301"/>
            <a:ext cx="447781" cy="285751"/>
          </a:xfrm>
          <a:prstGeom prst="straightConnector1">
            <a:avLst/>
          </a:prstGeom>
          <a:ln w="1905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89" name="TextBox 88"/>
          <p:cNvSpPr txBox="1"/>
          <p:nvPr/>
        </p:nvSpPr>
        <p:spPr>
          <a:xfrm>
            <a:off x="6135036" y="1499772"/>
            <a:ext cx="1071570" cy="368300"/>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失配处</a:t>
            </a:r>
          </a:p>
        </p:txBody>
      </p:sp>
      <p:sp>
        <p:nvSpPr>
          <p:cNvPr id="90" name="下箭头 89"/>
          <p:cNvSpPr/>
          <p:nvPr>
            <p:custDataLst>
              <p:tags r:id="rId6"/>
            </p:custDataLst>
          </p:nvPr>
        </p:nvSpPr>
        <p:spPr bwMode="auto">
          <a:xfrm>
            <a:off x="4277648" y="3655054"/>
            <a:ext cx="214314" cy="642942"/>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nvGrpSpPr>
          <p:cNvPr id="108" name="组合 107"/>
          <p:cNvGrpSpPr/>
          <p:nvPr/>
        </p:nvGrpSpPr>
        <p:grpSpPr>
          <a:xfrm>
            <a:off x="2143899" y="4405850"/>
            <a:ext cx="3214710" cy="980899"/>
            <a:chOff x="1104877" y="3519671"/>
            <a:chExt cx="3214710" cy="980899"/>
          </a:xfrm>
        </p:grpSpPr>
        <p:sp>
          <p:nvSpPr>
            <p:cNvPr id="93" name="Text Box 20"/>
            <p:cNvSpPr txBox="1">
              <a:spLocks noChangeArrowheads="1"/>
            </p:cNvSpPr>
            <p:nvPr/>
          </p:nvSpPr>
          <p:spPr bwMode="auto">
            <a:xfrm>
              <a:off x="1104877" y="3771039"/>
              <a:ext cx="1071570" cy="26616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94" name="Text Box 19"/>
            <p:cNvSpPr txBox="1">
              <a:spLocks noChangeArrowheads="1"/>
            </p:cNvSpPr>
            <p:nvPr/>
          </p:nvSpPr>
          <p:spPr bwMode="auto">
            <a:xfrm>
              <a:off x="2626017" y="3519671"/>
              <a:ext cx="1693570" cy="26616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t>
              </a:r>
            </a:p>
          </p:txBody>
        </p:sp>
        <p:sp>
          <p:nvSpPr>
            <p:cNvPr id="96" name="Text Box 17"/>
            <p:cNvSpPr txBox="1">
              <a:spLocks noChangeArrowheads="1"/>
            </p:cNvSpPr>
            <p:nvPr/>
          </p:nvSpPr>
          <p:spPr bwMode="auto">
            <a:xfrm>
              <a:off x="2838439" y="4217133"/>
              <a:ext cx="1355750" cy="28343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a:t>
              </a:r>
            </a:p>
          </p:txBody>
        </p:sp>
        <p:sp>
          <p:nvSpPr>
            <p:cNvPr id="104" name="Line 33"/>
            <p:cNvSpPr>
              <a:spLocks noChangeShapeType="1"/>
            </p:cNvSpPr>
            <p:nvPr/>
          </p:nvSpPr>
          <p:spPr bwMode="auto">
            <a:xfrm>
              <a:off x="3689362" y="3763305"/>
              <a:ext cx="0" cy="468000"/>
            </a:xfrm>
            <a:prstGeom prst="line">
              <a:avLst/>
            </a:prstGeom>
            <a:ln w="19050">
              <a:solidFill>
                <a:srgbClr val="FF0000"/>
              </a:solidFill>
              <a:headEnd type="arrow"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109" name="TextBox 108"/>
          <p:cNvSpPr txBox="1"/>
          <p:nvPr/>
        </p:nvSpPr>
        <p:spPr>
          <a:xfrm>
            <a:off x="2643965" y="5601062"/>
            <a:ext cx="4357718" cy="398780"/>
          </a:xfrm>
          <a:prstGeom prst="rect">
            <a:avLst/>
          </a:prstGeom>
          <a:noFill/>
        </p:spPr>
        <p:txBody>
          <a:bodyPr wrap="square" rtlCol="0">
            <a:spAutoFit/>
          </a:bodyPr>
          <a:lstStyle/>
          <a:p>
            <a:pPr algn="l">
              <a:lnSpc>
                <a:spcPct val="100000"/>
              </a:lnSpc>
              <a:spcBef>
                <a:spcPts val="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跳过第</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趟匹配前面</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个字符的比较</a:t>
            </a:r>
          </a:p>
        </p:txBody>
      </p:sp>
      <p:sp>
        <p:nvSpPr>
          <p:cNvPr id="32" name="灯片编号占位符 31"/>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32</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0" name="矩形 19"/>
          <p:cNvSpPr/>
          <p:nvPr>
            <p:custDataLst>
              <p:tags r:id="rId7"/>
            </p:custDataLst>
          </p:nvPr>
        </p:nvSpPr>
        <p:spPr bwMode="auto">
          <a:xfrm>
            <a:off x="1343472" y="1340768"/>
            <a:ext cx="6336704" cy="4862120"/>
          </a:xfrm>
          <a:prstGeom prst="rect">
            <a:avLst/>
          </a:prstGeom>
          <a:ln w="28575">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80"/>
                                        </p:tgtEl>
                                      </p:cBhvr>
                                    </p:animEffect>
                                    <p:set>
                                      <p:cBhvr>
                                        <p:cTn id="22" dur="1" fill="hold">
                                          <p:stCondLst>
                                            <p:cond delay="499"/>
                                          </p:stCondLst>
                                        </p:cTn>
                                        <p:tgtEl>
                                          <p:spTgt spid="8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par>
                          <p:cTn id="31" fill="hold">
                            <p:stCondLst>
                              <p:cond delay="0"/>
                            </p:stCondLst>
                            <p:childTnLst>
                              <p:par>
                                <p:cTn id="32" presetID="26" presetClass="emph" presetSubtype="0" fill="hold" nodeType="afterEffect">
                                  <p:stCondLst>
                                    <p:cond delay="0"/>
                                  </p:stCondLst>
                                  <p:childTnLst>
                                    <p:animEffect transition="out" filter="fade">
                                      <p:cBhvr>
                                        <p:cTn id="33" dur="500" tmFilter="0, 0; .2, .5; .8, .5; 1, 0"/>
                                        <p:tgtEl>
                                          <p:spTgt spid="84"/>
                                        </p:tgtEl>
                                      </p:cBhvr>
                                    </p:animEffect>
                                    <p:animScale>
                                      <p:cBhvr>
                                        <p:cTn id="34" dur="250" autoRev="1" fill="hold"/>
                                        <p:tgtEl>
                                          <p:spTgt spid="84"/>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90" grpId="0" bldLvl="0" animBg="1"/>
      <p:bldP spid="1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1" cstate="print">
            <a:extLst>
              <a:ext uri="{28A0092B-C50C-407E-A947-70E740481C1C}">
                <a14:useLocalDpi xmlns:a14="http://schemas.microsoft.com/office/drawing/2010/main" val="0"/>
              </a:ext>
            </a:extLst>
          </a:blip>
          <a:srcRect r="4993"/>
          <a:stretch>
            <a:fillRect/>
          </a:stretch>
        </p:blipFill>
        <p:spPr>
          <a:xfrm>
            <a:off x="7862151" y="1298446"/>
            <a:ext cx="4329850" cy="4550278"/>
          </a:xfrm>
          <a:prstGeom prst="rect">
            <a:avLst/>
          </a:prstGeom>
        </p:spPr>
      </p:pic>
      <p:grpSp>
        <p:nvGrpSpPr>
          <p:cNvPr id="2" name="组合 1"/>
          <p:cNvGrpSpPr/>
          <p:nvPr/>
        </p:nvGrpSpPr>
        <p:grpSpPr>
          <a:xfrm>
            <a:off x="1758961" y="1489741"/>
            <a:ext cx="5086377" cy="2082475"/>
            <a:chOff x="1758961" y="1489741"/>
            <a:chExt cx="5086377" cy="2082475"/>
          </a:xfrm>
        </p:grpSpPr>
        <p:sp>
          <p:nvSpPr>
            <p:cNvPr id="48" name="Text Box 37"/>
            <p:cNvSpPr txBox="1">
              <a:spLocks noChangeArrowheads="1"/>
            </p:cNvSpPr>
            <p:nvPr/>
          </p:nvSpPr>
          <p:spPr bwMode="auto">
            <a:xfrm>
              <a:off x="1758961" y="2206357"/>
              <a:ext cx="1071570" cy="22422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49" name="Text Box 36"/>
            <p:cNvSpPr txBox="1">
              <a:spLocks noChangeArrowheads="1"/>
            </p:cNvSpPr>
            <p:nvPr/>
          </p:nvSpPr>
          <p:spPr bwMode="auto">
            <a:xfrm>
              <a:off x="3204853" y="1907836"/>
              <a:ext cx="2426039"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t>
              </a:r>
            </a:p>
          </p:txBody>
        </p:sp>
        <p:sp>
          <p:nvSpPr>
            <p:cNvPr id="50" name="Text Box 35"/>
            <p:cNvSpPr txBox="1">
              <a:spLocks noChangeArrowheads="1"/>
            </p:cNvSpPr>
            <p:nvPr/>
          </p:nvSpPr>
          <p:spPr bwMode="auto">
            <a:xfrm>
              <a:off x="6033172" y="1930511"/>
              <a:ext cx="454976" cy="3961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1" name="Text Box 34"/>
            <p:cNvSpPr txBox="1">
              <a:spLocks noChangeArrowheads="1"/>
            </p:cNvSpPr>
            <p:nvPr/>
          </p:nvSpPr>
          <p:spPr bwMode="auto">
            <a:xfrm>
              <a:off x="3116273" y="2502016"/>
              <a:ext cx="2000264" cy="27298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t>
              </a:r>
            </a:p>
          </p:txBody>
        </p:sp>
        <p:sp>
          <p:nvSpPr>
            <p:cNvPr id="54" name="Line 31"/>
            <p:cNvSpPr>
              <a:spLocks noChangeShapeType="1"/>
            </p:cNvSpPr>
            <p:nvPr>
              <p:custDataLst>
                <p:tags r:id="rId3"/>
              </p:custDataLst>
            </p:nvPr>
          </p:nvSpPr>
          <p:spPr bwMode="auto">
            <a:xfrm>
              <a:off x="4599012" y="2165398"/>
              <a:ext cx="0" cy="345335"/>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 name="Freeform 30"/>
            <p:cNvSpPr/>
            <p:nvPr>
              <p:custDataLst>
                <p:tags r:id="rId4"/>
              </p:custDataLst>
            </p:nvPr>
          </p:nvSpPr>
          <p:spPr bwMode="auto">
            <a:xfrm>
              <a:off x="4556466" y="2282202"/>
              <a:ext cx="83820" cy="95221"/>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6" name="Text Box 29"/>
            <p:cNvSpPr txBox="1">
              <a:spLocks noChangeArrowheads="1"/>
            </p:cNvSpPr>
            <p:nvPr/>
          </p:nvSpPr>
          <p:spPr bwMode="auto">
            <a:xfrm>
              <a:off x="6033172" y="2502016"/>
              <a:ext cx="454976" cy="25350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1" name="Line 7"/>
            <p:cNvSpPr>
              <a:spLocks noChangeShapeType="1"/>
            </p:cNvSpPr>
            <p:nvPr>
              <p:custDataLst>
                <p:tags r:id="rId5"/>
              </p:custDataLst>
            </p:nvPr>
          </p:nvSpPr>
          <p:spPr bwMode="auto">
            <a:xfrm>
              <a:off x="4606951" y="1665955"/>
              <a:ext cx="0" cy="288203"/>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2" name="Line 6"/>
            <p:cNvSpPr>
              <a:spLocks noChangeShapeType="1"/>
            </p:cNvSpPr>
            <p:nvPr>
              <p:custDataLst>
                <p:tags r:id="rId6"/>
              </p:custDataLst>
            </p:nvPr>
          </p:nvSpPr>
          <p:spPr bwMode="auto">
            <a:xfrm flipV="1">
              <a:off x="4597426" y="2771278"/>
              <a:ext cx="0" cy="289472"/>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6" name="圆角矩形 65"/>
            <p:cNvSpPr/>
            <p:nvPr>
              <p:custDataLst>
                <p:tags r:id="rId7"/>
              </p:custDataLst>
            </p:nvPr>
          </p:nvSpPr>
          <p:spPr bwMode="auto">
            <a:xfrm>
              <a:off x="3742739" y="1916222"/>
              <a:ext cx="558000" cy="285752"/>
            </a:xfrm>
            <a:prstGeom prst="roundRect">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nvGrpSpPr>
            <p:cNvPr id="3" name="组合 81"/>
            <p:cNvGrpSpPr/>
            <p:nvPr/>
          </p:nvGrpSpPr>
          <p:grpSpPr>
            <a:xfrm>
              <a:off x="3463739" y="2200769"/>
              <a:ext cx="558000" cy="585873"/>
              <a:chOff x="2200274" y="1498970"/>
              <a:chExt cx="558000" cy="585873"/>
            </a:xfrm>
          </p:grpSpPr>
          <p:sp>
            <p:nvSpPr>
              <p:cNvPr id="75" name="圆角矩形 74"/>
              <p:cNvSpPr/>
              <p:nvPr>
                <p:custDataLst>
                  <p:tags r:id="rId8"/>
                </p:custDataLst>
              </p:nvPr>
            </p:nvSpPr>
            <p:spPr bwMode="auto">
              <a:xfrm>
                <a:off x="2200274" y="1799091"/>
                <a:ext cx="558000" cy="285752"/>
              </a:xfrm>
              <a:prstGeom prst="roundRect">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cxnSp>
            <p:nvCxnSpPr>
              <p:cNvPr id="78" name="直接连接符 77"/>
              <p:cNvCxnSpPr/>
              <p:nvPr>
                <p:custDataLst>
                  <p:tags r:id="rId9"/>
                </p:custDataLst>
              </p:nvPr>
            </p:nvCxnSpPr>
            <p:spPr>
              <a:xfrm rot="5400000">
                <a:off x="2467261" y="1519017"/>
                <a:ext cx="300041" cy="259948"/>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grpSp>
          <p:nvGrpSpPr>
            <p:cNvPr id="5" name="组合 80"/>
            <p:cNvGrpSpPr/>
            <p:nvPr/>
          </p:nvGrpSpPr>
          <p:grpSpPr>
            <a:xfrm>
              <a:off x="2701934" y="2858081"/>
              <a:ext cx="2786082" cy="714135"/>
              <a:chOff x="2143108" y="1856240"/>
              <a:chExt cx="2786082" cy="714135"/>
            </a:xfrm>
          </p:grpSpPr>
          <p:sp>
            <p:nvSpPr>
              <p:cNvPr id="70" name="右大括号 69"/>
              <p:cNvSpPr/>
              <p:nvPr/>
            </p:nvSpPr>
            <p:spPr>
              <a:xfrm rot="5400000">
                <a:off x="3180364" y="1819116"/>
                <a:ext cx="144000" cy="504000"/>
              </a:xfrm>
              <a:prstGeom prst="rightBrace">
                <a:avLst/>
              </a:prstGeom>
              <a:ln w="19050">
                <a:solidFill>
                  <a:srgbClr val="FF00FF"/>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endParaRPr>
              </a:p>
            </p:txBody>
          </p:sp>
          <p:sp>
            <p:nvSpPr>
              <p:cNvPr id="71" name="右大括号 70"/>
              <p:cNvSpPr/>
              <p:nvPr/>
            </p:nvSpPr>
            <p:spPr>
              <a:xfrm rot="5400000">
                <a:off x="3462182" y="1676240"/>
                <a:ext cx="144000" cy="504000"/>
              </a:xfrm>
              <a:prstGeom prst="rightBrace">
                <a:avLst/>
              </a:prstGeom>
              <a:ln w="19050">
                <a:solidFill>
                  <a:srgbClr val="FF00FF"/>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endParaRPr>
              </a:p>
            </p:txBody>
          </p:sp>
          <p:sp>
            <p:nvSpPr>
              <p:cNvPr id="79" name="TextBox 78"/>
              <p:cNvSpPr txBox="1"/>
              <p:nvPr/>
            </p:nvSpPr>
            <p:spPr>
              <a:xfrm>
                <a:off x="2143108" y="2233190"/>
                <a:ext cx="2786082" cy="337185"/>
              </a:xfrm>
              <a:prstGeom prst="rect">
                <a:avLst/>
              </a:prstGeom>
              <a:noFill/>
            </p:spPr>
            <p:txBody>
              <a:bodyPr wrap="square" rtlCol="0">
                <a:spAutoFit/>
              </a:bodyPr>
              <a:lstStyle/>
              <a:p>
                <a:pPr algn="l">
                  <a:lnSpc>
                    <a:spcPct val="100000"/>
                  </a:lnSpc>
                  <a:spcBef>
                    <a:spcPts val="0"/>
                  </a:spcBef>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这种信息可以匹配之前获取</a:t>
                </a:r>
              </a:p>
            </p:txBody>
          </p:sp>
        </p:grpSp>
        <p:cxnSp>
          <p:nvCxnSpPr>
            <p:cNvPr id="84" name="直接箭头连接符 83"/>
            <p:cNvCxnSpPr/>
            <p:nvPr/>
          </p:nvCxnSpPr>
          <p:spPr>
            <a:xfrm rot="5400000">
              <a:off x="4192556" y="2197270"/>
              <a:ext cx="447781" cy="285751"/>
            </a:xfrm>
            <a:prstGeom prst="straightConnector1">
              <a:avLst/>
            </a:prstGeom>
            <a:ln w="1905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89" name="TextBox 88"/>
            <p:cNvSpPr txBox="1"/>
            <p:nvPr/>
          </p:nvSpPr>
          <p:spPr>
            <a:xfrm>
              <a:off x="5773768" y="1489741"/>
              <a:ext cx="1071570" cy="368300"/>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失配处</a:t>
              </a:r>
            </a:p>
          </p:txBody>
        </p:sp>
      </p:grpSp>
      <p:grpSp>
        <p:nvGrpSpPr>
          <p:cNvPr id="6" name="组合 90"/>
          <p:cNvGrpSpPr/>
          <p:nvPr/>
        </p:nvGrpSpPr>
        <p:grpSpPr>
          <a:xfrm>
            <a:off x="746915" y="3666191"/>
            <a:ext cx="7786742" cy="2241241"/>
            <a:chOff x="188089" y="2664349"/>
            <a:chExt cx="7786742" cy="2241241"/>
          </a:xfrm>
        </p:grpSpPr>
        <p:sp>
          <p:nvSpPr>
            <p:cNvPr id="88" name="TextBox 87"/>
            <p:cNvSpPr txBox="1"/>
            <p:nvPr>
              <p:custDataLst>
                <p:tags r:id="rId1"/>
              </p:custDataLst>
            </p:nvPr>
          </p:nvSpPr>
          <p:spPr>
            <a:xfrm>
              <a:off x="188089" y="3535895"/>
              <a:ext cx="7786742" cy="1369695"/>
            </a:xfrm>
            <a:prstGeom prst="rect">
              <a:avLst/>
            </a:prstGeom>
            <a:solidFill>
              <a:schemeClr val="lt1"/>
            </a:solid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3000"/>
                </a:lnSpc>
                <a:spcBef>
                  <a:spcPts val="0"/>
                </a:spcBef>
                <a:buFont typeface="Wingdings" panose="05000000000000000000" pitchFamily="2" charset="2"/>
                <a:buChar char="l"/>
              </a:pP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的前面有多少个连续字符（不含</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开头的连续字符相同！</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0"/>
                </a:spcBef>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数组存放，这里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next[3]=2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0"/>
                </a:spcBef>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下一次做</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比较。</a:t>
              </a:r>
            </a:p>
          </p:txBody>
        </p:sp>
        <p:sp>
          <p:nvSpPr>
            <p:cNvPr id="90" name="下箭头 89"/>
            <p:cNvSpPr/>
            <p:nvPr>
              <p:custDataLst>
                <p:tags r:id="rId2"/>
              </p:custDataLst>
            </p:nvPr>
          </p:nvSpPr>
          <p:spPr bwMode="auto">
            <a:xfrm>
              <a:off x="3424236" y="2664349"/>
              <a:ext cx="214314" cy="642942"/>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25" name="灯片编号占位符 24"/>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33</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69651" y="1778572"/>
            <a:ext cx="7572428" cy="398780"/>
          </a:xfrm>
          <a:prstGeom prst="rect">
            <a:avLst/>
          </a:prstGeom>
          <a:noFill/>
        </p:spPr>
        <p:txBody>
          <a:bodyPr wrap="square" rtlCol="0">
            <a:spAutoFit/>
          </a:bodyPr>
          <a:lstStyle/>
          <a:p>
            <a:pPr algn="l">
              <a:lnSpc>
                <a:spcPct val="100000"/>
              </a:lnSpc>
              <a:spcBef>
                <a:spcPts val="0"/>
              </a:spcBef>
            </a:pPr>
            <a:r>
              <a:rPr lang="zh-CN"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归纳起来，求模式</a:t>
            </a:r>
            <a:r>
              <a:rPr lang="en-US" altLang="zh-CN" sz="2000" i="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2000" i="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）数组的公式如下：</a:t>
            </a:r>
          </a:p>
        </p:txBody>
      </p:sp>
      <p:sp>
        <p:nvSpPr>
          <p:cNvPr id="114699" name="Rectangle 11"/>
          <p:cNvSpPr>
            <a:spLocks noChangeArrowheads="1"/>
          </p:cNvSpPr>
          <p:nvPr>
            <p:custDataLst>
              <p:tags r:id="rId1"/>
            </p:custDataLst>
          </p:nvPr>
        </p:nvSpPr>
        <p:spPr bwMode="auto">
          <a:xfrm>
            <a:off x="5970005" y="513071"/>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23" name="TextBox 22"/>
          <p:cNvSpPr txBox="1"/>
          <p:nvPr/>
        </p:nvSpPr>
        <p:spPr>
          <a:xfrm>
            <a:off x="3584163" y="2362218"/>
            <a:ext cx="6643734" cy="368300"/>
          </a:xfrm>
          <a:prstGeom prst="rect">
            <a:avLst/>
          </a:prstGeom>
          <a:noFill/>
        </p:spPr>
        <p:txBody>
          <a:bodyPr wrap="square" rtlCol="0">
            <a:spAutoFit/>
          </a:bodyPr>
          <a:lstStyle/>
          <a:p>
            <a:pPr algn="l">
              <a:lnSpc>
                <a:spcPct val="100000"/>
              </a:lnSpc>
              <a:spcBef>
                <a:spcPts val="0"/>
              </a:spcBef>
            </a:pP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后缀不含</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，同时</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，即后缀至多从</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开始而不能从</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a:t>
            </a:r>
          </a:p>
        </p:txBody>
      </p:sp>
      <p:cxnSp>
        <p:nvCxnSpPr>
          <p:cNvPr id="26" name="直接箭头连接符 25"/>
          <p:cNvCxnSpPr/>
          <p:nvPr>
            <p:custDataLst>
              <p:tags r:id="rId2"/>
            </p:custDataLst>
          </p:nvPr>
        </p:nvCxnSpPr>
        <p:spPr>
          <a:xfrm rot="5400000">
            <a:off x="6795020" y="2980789"/>
            <a:ext cx="35719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7" name="灯片编号占位符 2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34</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4" name="组合 3"/>
          <p:cNvGrpSpPr/>
          <p:nvPr/>
        </p:nvGrpSpPr>
        <p:grpSpPr>
          <a:xfrm>
            <a:off x="2036567" y="3284984"/>
            <a:ext cx="8118866" cy="1949960"/>
            <a:chOff x="1943006" y="2844158"/>
            <a:chExt cx="8118866" cy="1949960"/>
          </a:xfrm>
        </p:grpSpPr>
        <p:grpSp>
          <p:nvGrpSpPr>
            <p:cNvPr id="22" name="组合 21"/>
            <p:cNvGrpSpPr/>
            <p:nvPr/>
          </p:nvGrpSpPr>
          <p:grpSpPr>
            <a:xfrm>
              <a:off x="2004692" y="2894794"/>
              <a:ext cx="7629578" cy="1785950"/>
              <a:chOff x="442884" y="1285860"/>
              <a:chExt cx="7629578" cy="1785950"/>
            </a:xfrm>
          </p:grpSpPr>
          <p:sp>
            <p:nvSpPr>
              <p:cNvPr id="114697" name="Text Box 9"/>
              <p:cNvSpPr txBox="1">
                <a:spLocks noChangeArrowheads="1"/>
              </p:cNvSpPr>
              <p:nvPr/>
            </p:nvSpPr>
            <p:spPr bwMode="auto">
              <a:xfrm>
                <a:off x="442884" y="2295433"/>
                <a:ext cx="1003547" cy="369305"/>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4696" name="Text Box 8"/>
              <p:cNvSpPr txBox="1">
                <a:spLocks noChangeArrowheads="1"/>
              </p:cNvSpPr>
              <p:nvPr/>
            </p:nvSpPr>
            <p:spPr bwMode="auto">
              <a:xfrm>
                <a:off x="1692246" y="1857364"/>
                <a:ext cx="4794291" cy="368122"/>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|0&lt;</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且</a:t>
                </a:r>
                <a:r>
                  <a:rPr kumimoji="0"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8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8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8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8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8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8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8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8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8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8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8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4695" name="Text Box 7"/>
              <p:cNvSpPr txBox="1">
                <a:spLocks noChangeArrowheads="1"/>
              </p:cNvSpPr>
              <p:nvPr/>
            </p:nvSpPr>
            <p:spPr bwMode="auto">
              <a:xfrm>
                <a:off x="1662348" y="2255077"/>
                <a:ext cx="438385" cy="368122"/>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14694" name="Text Box 6"/>
              <p:cNvSpPr txBox="1">
                <a:spLocks noChangeArrowheads="1"/>
              </p:cNvSpPr>
              <p:nvPr/>
            </p:nvSpPr>
            <p:spPr bwMode="auto">
              <a:xfrm>
                <a:off x="1800972" y="2704872"/>
                <a:ext cx="227486" cy="36693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14693" name="AutoShape 5"/>
              <p:cNvSpPr/>
              <p:nvPr>
                <p:custDataLst>
                  <p:tags r:id="rId10"/>
                </p:custDataLst>
              </p:nvPr>
            </p:nvSpPr>
            <p:spPr bwMode="auto">
              <a:xfrm>
                <a:off x="1483578" y="1975731"/>
                <a:ext cx="180093" cy="939834"/>
              </a:xfrm>
              <a:prstGeom prst="leftBrace">
                <a:avLst>
                  <a:gd name="adj1" fmla="val 43531"/>
                  <a:gd name="adj2" fmla="val 50000"/>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126000" tIns="0" rIns="0" bIns="0" numCol="1" anchor="t" anchorCtr="0" compatLnSpc="1"/>
              <a:lstStyle/>
              <a:p>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4692" name="Text Box 4"/>
              <p:cNvSpPr txBox="1">
                <a:spLocks noChangeArrowheads="1"/>
              </p:cNvSpPr>
              <p:nvPr/>
            </p:nvSpPr>
            <p:spPr bwMode="auto">
              <a:xfrm>
                <a:off x="6590245" y="1858548"/>
                <a:ext cx="1482217" cy="36693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当前缀非空时</a:t>
                </a:r>
              </a:p>
            </p:txBody>
          </p:sp>
          <p:sp>
            <p:nvSpPr>
              <p:cNvPr id="114691" name="Text Box 3"/>
              <p:cNvSpPr txBox="1">
                <a:spLocks noChangeArrowheads="1"/>
              </p:cNvSpPr>
              <p:nvPr/>
            </p:nvSpPr>
            <p:spPr bwMode="auto">
              <a:xfrm>
                <a:off x="6590245" y="2255077"/>
                <a:ext cx="1197859" cy="36693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a:t>
                </a:r>
              </a:p>
            </p:txBody>
          </p:sp>
          <p:sp>
            <p:nvSpPr>
              <p:cNvPr id="114690" name="Text Box 2"/>
              <p:cNvSpPr txBox="1">
                <a:spLocks noChangeArrowheads="1"/>
              </p:cNvSpPr>
              <p:nvPr/>
            </p:nvSpPr>
            <p:spPr bwMode="auto">
              <a:xfrm>
                <a:off x="6590245" y="2704872"/>
                <a:ext cx="1072267" cy="36693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其他情况</a:t>
                </a:r>
              </a:p>
            </p:txBody>
          </p:sp>
          <p:sp>
            <p:nvSpPr>
              <p:cNvPr id="15" name="TextBox 14"/>
              <p:cNvSpPr txBox="1"/>
              <p:nvPr/>
            </p:nvSpPr>
            <p:spPr>
              <a:xfrm>
                <a:off x="3643306" y="1285860"/>
                <a:ext cx="785818" cy="306705"/>
              </a:xfrm>
              <a:prstGeom prst="rect">
                <a:avLst/>
              </a:prstGeom>
              <a:noFill/>
            </p:spPr>
            <p:txBody>
              <a:bodyPr wrap="square" rtlCol="0">
                <a:spAutoFit/>
              </a:bodyPr>
              <a:lstStyle/>
              <a:p>
                <a:pPr algn="l">
                  <a:lnSpc>
                    <a:spcPct val="100000"/>
                  </a:lnSpc>
                  <a:spcBef>
                    <a:spcPts val="0"/>
                  </a:spcBef>
                </a:pPr>
                <a:r>
                  <a:rPr lang="zh-CN"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前缀</a:t>
                </a:r>
              </a:p>
            </p:txBody>
          </p:sp>
          <p:sp>
            <p:nvSpPr>
              <p:cNvPr id="16" name="TextBox 15"/>
              <p:cNvSpPr txBox="1"/>
              <p:nvPr/>
            </p:nvSpPr>
            <p:spPr>
              <a:xfrm>
                <a:off x="5000628" y="1285860"/>
                <a:ext cx="1143008" cy="306705"/>
              </a:xfrm>
              <a:prstGeom prst="rect">
                <a:avLst/>
              </a:prstGeom>
              <a:noFill/>
            </p:spPr>
            <p:txBody>
              <a:bodyPr wrap="square" rtlCol="0">
                <a:spAutoFit/>
              </a:bodyPr>
              <a:lstStyle/>
              <a:p>
                <a:pPr algn="l">
                  <a:lnSpc>
                    <a:spcPct val="100000"/>
                  </a:lnSpc>
                  <a:spcBef>
                    <a:spcPts val="0"/>
                  </a:spcBef>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4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zh-CN"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后缀</a:t>
                </a:r>
              </a:p>
            </p:txBody>
          </p:sp>
          <p:sp>
            <p:nvSpPr>
              <p:cNvPr id="17" name="右中括号 16"/>
              <p:cNvSpPr/>
              <p:nvPr>
                <p:custDataLst>
                  <p:tags r:id="rId11"/>
                </p:custDataLst>
              </p:nvPr>
            </p:nvSpPr>
            <p:spPr>
              <a:xfrm rot="16200000">
                <a:off x="3835124" y="1264488"/>
                <a:ext cx="144000" cy="1044000"/>
              </a:xfrm>
              <a:prstGeom prst="rightBracket">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sp>
            <p:nvSpPr>
              <p:cNvPr id="18" name="右中括号 17"/>
              <p:cNvSpPr/>
              <p:nvPr>
                <p:custDataLst>
                  <p:tags r:id="rId12"/>
                </p:custDataLst>
              </p:nvPr>
            </p:nvSpPr>
            <p:spPr>
              <a:xfrm rot="16200000">
                <a:off x="5428694" y="1214984"/>
                <a:ext cx="144000" cy="1143008"/>
              </a:xfrm>
              <a:prstGeom prst="rightBracket">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sp>
            <p:nvSpPr>
              <p:cNvPr id="19" name="右大括号 18"/>
              <p:cNvSpPr/>
              <p:nvPr>
                <p:custDataLst>
                  <p:tags r:id="rId13"/>
                </p:custDataLst>
              </p:nvPr>
            </p:nvSpPr>
            <p:spPr>
              <a:xfrm rot="5400000">
                <a:off x="4714876" y="1500174"/>
                <a:ext cx="214314" cy="1643074"/>
              </a:xfrm>
              <a:prstGeom prst="righ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sp>
            <p:nvSpPr>
              <p:cNvPr id="20" name="TextBox 19"/>
              <p:cNvSpPr txBox="1"/>
              <p:nvPr/>
            </p:nvSpPr>
            <p:spPr>
              <a:xfrm>
                <a:off x="4143372" y="2428868"/>
                <a:ext cx="1357322" cy="306705"/>
              </a:xfrm>
              <a:prstGeom prst="rect">
                <a:avLst/>
              </a:prstGeom>
              <a:noFill/>
            </p:spPr>
            <p:txBody>
              <a:bodyPr wrap="square" rtlCol="0">
                <a:spAutoFit/>
              </a:bodyPr>
              <a:lstStyle/>
              <a:p>
                <a:pPr algn="l">
                  <a:lnSpc>
                    <a:spcPct val="100000"/>
                  </a:lnSpc>
                  <a:spcBef>
                    <a:spcPts val="0"/>
                  </a:spcBef>
                </a:pPr>
                <a:r>
                  <a:rPr lang="zh-CN" altLang="en-US"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均含</a:t>
                </a: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a:t>
                </a:r>
              </a:p>
            </p:txBody>
          </p:sp>
        </p:grpSp>
        <p:sp>
          <p:nvSpPr>
            <p:cNvPr id="2" name="矩形: 圆角 1"/>
            <p:cNvSpPr/>
            <p:nvPr>
              <p:custDataLst>
                <p:tags r:id="rId9"/>
              </p:custDataLst>
            </p:nvPr>
          </p:nvSpPr>
          <p:spPr bwMode="auto">
            <a:xfrm>
              <a:off x="1943006" y="2844158"/>
              <a:ext cx="8118866" cy="1949960"/>
            </a:xfrm>
            <a:prstGeom prst="roundRect">
              <a:avLst/>
            </a:prstGeom>
            <a:ln w="28575">
              <a:solidFill>
                <a:schemeClr val="dk1"/>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
        <p:nvSpPr>
          <p:cNvPr id="5" name="椭圆 4"/>
          <p:cNvSpPr/>
          <p:nvPr>
            <p:custDataLst>
              <p:tags r:id="rId3"/>
            </p:custDataLst>
          </p:nvPr>
        </p:nvSpPr>
        <p:spPr>
          <a:xfrm>
            <a:off x="8730393" y="5967085"/>
            <a:ext cx="275421" cy="275421"/>
          </a:xfrm>
          <a:prstGeom prst="ellipse">
            <a:avLst/>
          </a:prstGeom>
          <a:solidFill>
            <a:schemeClr val="dk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6" name="椭圆 5"/>
          <p:cNvSpPr/>
          <p:nvPr>
            <p:custDataLst>
              <p:tags r:id="rId4"/>
            </p:custDataLst>
          </p:nvPr>
        </p:nvSpPr>
        <p:spPr>
          <a:xfrm>
            <a:off x="4846535" y="6214700"/>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7" name="椭圆 6"/>
          <p:cNvSpPr/>
          <p:nvPr>
            <p:custDataLst>
              <p:tags r:id="rId5"/>
            </p:custDataLst>
          </p:nvPr>
        </p:nvSpPr>
        <p:spPr>
          <a:xfrm>
            <a:off x="2517823" y="5482964"/>
            <a:ext cx="275421" cy="275421"/>
          </a:xfrm>
          <a:prstGeom prst="ellipse">
            <a:avLst/>
          </a:prstGeom>
          <a:solidFill>
            <a:schemeClr val="dk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endParaRPr>
          </a:p>
        </p:txBody>
      </p:sp>
      <p:sp>
        <p:nvSpPr>
          <p:cNvPr id="8" name="椭圆 7"/>
          <p:cNvSpPr/>
          <p:nvPr>
            <p:custDataLst>
              <p:tags r:id="rId6"/>
            </p:custDataLst>
          </p:nvPr>
        </p:nvSpPr>
        <p:spPr>
          <a:xfrm>
            <a:off x="10992544" y="4906520"/>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9" name="直角三角形 8"/>
          <p:cNvSpPr/>
          <p:nvPr>
            <p:custDataLst>
              <p:tags r:id="rId7"/>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0" name="直角三角形 9"/>
          <p:cNvSpPr/>
          <p:nvPr>
            <p:custDataLst>
              <p:tags r:id="rId8"/>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2332" y="1155523"/>
            <a:ext cx="2214578" cy="706755"/>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abcac</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graphicFrame>
        <p:nvGraphicFramePr>
          <p:cNvPr id="9" name="表格 8"/>
          <p:cNvGraphicFramePr>
            <a:graphicFrameLocks noGrp="1"/>
          </p:cNvGraphicFramePr>
          <p:nvPr/>
        </p:nvGraphicFramePr>
        <p:xfrm>
          <a:off x="3488514" y="4941168"/>
          <a:ext cx="5214972" cy="1143009"/>
        </p:xfrm>
        <a:graphic>
          <a:graphicData uri="http://schemas.openxmlformats.org/drawingml/2006/table">
            <a:tbl>
              <a:tblPr>
                <a:tableStyleId>{35758FB7-9AC5-4552-8A53-C91805E547FA}</a:tableStyleId>
              </a:tblPr>
              <a:tblGrid>
                <a:gridCol w="1428760">
                  <a:extLst>
                    <a:ext uri="{9D8B030D-6E8A-4147-A177-3AD203B41FA5}">
                      <a16:colId xmlns:a16="http://schemas.microsoft.com/office/drawing/2014/main" val="20000"/>
                    </a:ext>
                  </a:extLst>
                </a:gridCol>
                <a:gridCol w="928694">
                  <a:extLst>
                    <a:ext uri="{9D8B030D-6E8A-4147-A177-3AD203B41FA5}">
                      <a16:colId xmlns:a16="http://schemas.microsoft.com/office/drawing/2014/main" val="20001"/>
                    </a:ext>
                  </a:extLst>
                </a:gridCol>
                <a:gridCol w="714380">
                  <a:extLst>
                    <a:ext uri="{9D8B030D-6E8A-4147-A177-3AD203B41FA5}">
                      <a16:colId xmlns:a16="http://schemas.microsoft.com/office/drawing/2014/main" val="20002"/>
                    </a:ext>
                  </a:extLst>
                </a:gridCol>
                <a:gridCol w="714380">
                  <a:extLst>
                    <a:ext uri="{9D8B030D-6E8A-4147-A177-3AD203B41FA5}">
                      <a16:colId xmlns:a16="http://schemas.microsoft.com/office/drawing/2014/main" val="20003"/>
                    </a:ext>
                  </a:extLst>
                </a:gridCol>
                <a:gridCol w="714380">
                  <a:extLst>
                    <a:ext uri="{9D8B030D-6E8A-4147-A177-3AD203B41FA5}">
                      <a16:colId xmlns:a16="http://schemas.microsoft.com/office/drawing/2014/main" val="20004"/>
                    </a:ext>
                  </a:extLst>
                </a:gridCol>
                <a:gridCol w="714378">
                  <a:extLst>
                    <a:ext uri="{9D8B030D-6E8A-4147-A177-3AD203B41FA5}">
                      <a16:colId xmlns:a16="http://schemas.microsoft.com/office/drawing/2014/main" val="20005"/>
                    </a:ext>
                  </a:extLst>
                </a:gridCol>
              </a:tblGrid>
              <a:tr h="381003">
                <a:tc>
                  <a:txBody>
                    <a:bodyPr/>
                    <a:lstStyle/>
                    <a:p>
                      <a:pPr indent="127000" algn="ctr">
                        <a:lnSpc>
                          <a:spcPts val="27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7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7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7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7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tc>
                  <a:txBody>
                    <a:bodyPr/>
                    <a:lstStyle/>
                    <a:p>
                      <a:pPr indent="127000" algn="ctr">
                        <a:lnSpc>
                          <a:spcPts val="27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nchor="ctr"/>
                </a:tc>
                <a:extLst>
                  <a:ext uri="{0D108BD9-81ED-4DB2-BD59-A6C34878D82A}">
                    <a16:rowId xmlns:a16="http://schemas.microsoft.com/office/drawing/2014/main" val="10000"/>
                  </a:ext>
                </a:extLst>
              </a:tr>
              <a:tr h="381003">
                <a:tc>
                  <a:txBody>
                    <a:bodyPr/>
                    <a:lstStyle/>
                    <a:p>
                      <a:pPr indent="127000" algn="ctr">
                        <a:lnSpc>
                          <a:spcPts val="27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t[j]</a:t>
                      </a:r>
                    </a:p>
                  </a:txBody>
                  <a:tcPr marL="68580" marR="68580" marT="0" marB="0"/>
                </a:tc>
                <a:tc>
                  <a:txBody>
                    <a:bodyPr/>
                    <a:lstStyle/>
                    <a:p>
                      <a:pPr indent="127000" algn="ctr">
                        <a:lnSpc>
                          <a:spcPts val="27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7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tc>
                  <a:txBody>
                    <a:bodyPr/>
                    <a:lstStyle/>
                    <a:p>
                      <a:pPr indent="127000" algn="ctr">
                        <a:lnSpc>
                          <a:spcPts val="27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a:txBody>
                  <a:tcPr marL="68580" marR="68580" marT="0" marB="0" anchor="ctr"/>
                </a:tc>
                <a:tc>
                  <a:txBody>
                    <a:bodyPr/>
                    <a:lstStyle/>
                    <a:p>
                      <a:pPr indent="127000" algn="ctr">
                        <a:lnSpc>
                          <a:spcPts val="27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7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a:txBody>
                  <a:tcPr marL="68580" marR="68580" marT="0" marB="0" anchor="ctr"/>
                </a:tc>
                <a:extLst>
                  <a:ext uri="{0D108BD9-81ED-4DB2-BD59-A6C34878D82A}">
                    <a16:rowId xmlns:a16="http://schemas.microsoft.com/office/drawing/2014/main" val="10001"/>
                  </a:ext>
                </a:extLst>
              </a:tr>
              <a:tr h="381003">
                <a:tc>
                  <a:txBody>
                    <a:bodyPr/>
                    <a:lstStyle/>
                    <a:p>
                      <a:pPr indent="127000" algn="ctr">
                        <a:lnSpc>
                          <a:spcPts val="27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next[j]</a:t>
                      </a:r>
                    </a:p>
                  </a:txBody>
                  <a:tcPr marL="68580" marR="68580" marT="0" marB="0"/>
                </a:tc>
                <a:tc>
                  <a:txBody>
                    <a:bodyPr/>
                    <a:lstStyle/>
                    <a:p>
                      <a:pPr indent="127000" algn="ctr">
                        <a:lnSpc>
                          <a:spcPts val="27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7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7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7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7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extLst>
                  <a:ext uri="{0D108BD9-81ED-4DB2-BD59-A6C34878D82A}">
                    <a16:rowId xmlns:a16="http://schemas.microsoft.com/office/drawing/2014/main" val="10002"/>
                  </a:ext>
                </a:extLst>
              </a:tr>
            </a:tbl>
          </a:graphicData>
        </a:graphic>
      </p:graphicFrame>
      <p:sp>
        <p:nvSpPr>
          <p:cNvPr id="12" name="下箭头 11"/>
          <p:cNvSpPr/>
          <p:nvPr>
            <p:custDataLst>
              <p:tags r:id="rId1"/>
            </p:custDataLst>
          </p:nvPr>
        </p:nvSpPr>
        <p:spPr bwMode="auto">
          <a:xfrm>
            <a:off x="5988843" y="4367954"/>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13" name="灯片编号占位符 12"/>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35</a:t>
            </a:fld>
            <a:r>
              <a:rPr lang="en-US" altLang="zh-CN">
                <a:solidFill>
                  <a:srgbClr val="000000"/>
                </a:solidFill>
                <a:latin typeface="微软雅黑" panose="020B0503020204020204" pitchFamily="34" charset="-122"/>
                <a:ea typeface="微软雅黑" panose="020B0503020204020204" pitchFamily="34" charset="-122"/>
              </a:rPr>
              <a:t>/86</a:t>
            </a:r>
          </a:p>
        </p:txBody>
      </p:sp>
      <p:graphicFrame>
        <p:nvGraphicFramePr>
          <p:cNvPr id="10" name="表格 9"/>
          <p:cNvGraphicFramePr>
            <a:graphicFrameLocks noGrp="1"/>
          </p:cNvGraphicFramePr>
          <p:nvPr/>
        </p:nvGraphicFramePr>
        <p:xfrm>
          <a:off x="1816179" y="1863879"/>
          <a:ext cx="8215370" cy="2286018"/>
        </p:xfrm>
        <a:graphic>
          <a:graphicData uri="http://schemas.openxmlformats.org/drawingml/2006/table">
            <a:tbl>
              <a:tblPr>
                <a:tableStyleId>{35758FB7-9AC5-4552-8A53-C91805E547FA}</a:tableStyleId>
              </a:tblPr>
              <a:tblGrid>
                <a:gridCol w="577643">
                  <a:extLst>
                    <a:ext uri="{9D8B030D-6E8A-4147-A177-3AD203B41FA5}">
                      <a16:colId xmlns:a16="http://schemas.microsoft.com/office/drawing/2014/main" val="20000"/>
                    </a:ext>
                  </a:extLst>
                </a:gridCol>
                <a:gridCol w="894924">
                  <a:extLst>
                    <a:ext uri="{9D8B030D-6E8A-4147-A177-3AD203B41FA5}">
                      <a16:colId xmlns:a16="http://schemas.microsoft.com/office/drawing/2014/main" val="20001"/>
                    </a:ext>
                  </a:extLst>
                </a:gridCol>
                <a:gridCol w="1885019">
                  <a:extLst>
                    <a:ext uri="{9D8B030D-6E8A-4147-A177-3AD203B41FA5}">
                      <a16:colId xmlns:a16="http://schemas.microsoft.com/office/drawing/2014/main" val="20002"/>
                    </a:ext>
                  </a:extLst>
                </a:gridCol>
                <a:gridCol w="1571636">
                  <a:extLst>
                    <a:ext uri="{9D8B030D-6E8A-4147-A177-3AD203B41FA5}">
                      <a16:colId xmlns:a16="http://schemas.microsoft.com/office/drawing/2014/main" val="20003"/>
                    </a:ext>
                  </a:extLst>
                </a:gridCol>
                <a:gridCol w="1214446">
                  <a:extLst>
                    <a:ext uri="{9D8B030D-6E8A-4147-A177-3AD203B41FA5}">
                      <a16:colId xmlns:a16="http://schemas.microsoft.com/office/drawing/2014/main" val="20004"/>
                    </a:ext>
                  </a:extLst>
                </a:gridCol>
                <a:gridCol w="857256">
                  <a:extLst>
                    <a:ext uri="{9D8B030D-6E8A-4147-A177-3AD203B41FA5}">
                      <a16:colId xmlns:a16="http://schemas.microsoft.com/office/drawing/2014/main" val="20005"/>
                    </a:ext>
                  </a:extLst>
                </a:gridCol>
                <a:gridCol w="1214446">
                  <a:extLst>
                    <a:ext uri="{9D8B030D-6E8A-4147-A177-3AD203B41FA5}">
                      <a16:colId xmlns:a16="http://schemas.microsoft.com/office/drawing/2014/main" val="20006"/>
                    </a:ext>
                  </a:extLst>
                </a:gridCol>
              </a:tblGrid>
              <a:tr h="381003">
                <a:tc>
                  <a:txBody>
                    <a:bodyPr/>
                    <a:lstStyle/>
                    <a:p>
                      <a:pPr indent="127000" algn="ctr">
                        <a:lnSpc>
                          <a:spcPts val="27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solidFill>
                      <a:schemeClr val="accent6">
                        <a:lumMod val="20000"/>
                        <a:lumOff val="80000"/>
                      </a:schemeClr>
                    </a:solidFill>
                  </a:tcPr>
                </a:tc>
                <a:tc>
                  <a:txBody>
                    <a:bodyPr/>
                    <a:lstStyle/>
                    <a:p>
                      <a:pPr indent="127000" algn="ctr">
                        <a:lnSpc>
                          <a:spcPts val="27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t[j]</a:t>
                      </a:r>
                    </a:p>
                  </a:txBody>
                  <a:tcPr marL="68580" marR="68580" marT="0" marB="0" anchor="ctr">
                    <a:solidFill>
                      <a:schemeClr val="accent6">
                        <a:lumMod val="20000"/>
                        <a:lumOff val="80000"/>
                      </a:schemeClr>
                    </a:solidFill>
                  </a:tcPr>
                </a:tc>
                <a:tc>
                  <a:txBody>
                    <a:bodyPr/>
                    <a:lstStyle/>
                    <a:p>
                      <a:pPr indent="127000" algn="ctr">
                        <a:lnSpc>
                          <a:spcPts val="2700"/>
                        </a:lnSpc>
                        <a:spcAft>
                          <a:spcPts val="0"/>
                        </a:spcAft>
                      </a:pPr>
                      <a:r>
                        <a:rPr lang="en-US" altLang="zh-CN" sz="1600" b="1">
                          <a:solidFill>
                            <a:srgbClr val="525252"/>
                          </a:solidFill>
                          <a:latin typeface="微软雅黑" panose="020B0503020204020204" pitchFamily="34" charset="-122"/>
                          <a:ea typeface="微软雅黑" panose="020B0503020204020204" pitchFamily="34" charset="-122"/>
                          <a:cs typeface="Consolas" panose="020B0609020204030204" pitchFamily="49" charset="0"/>
                        </a:rPr>
                        <a:t>t[j]</a:t>
                      </a:r>
                      <a:r>
                        <a:rPr lang="zh-CN" altLang="zh-CN" sz="1600" b="1">
                          <a:solidFill>
                            <a:srgbClr val="525252"/>
                          </a:solidFill>
                          <a:latin typeface="微软雅黑" panose="020B0503020204020204" pitchFamily="34" charset="-122"/>
                          <a:ea typeface="微软雅黑" panose="020B0503020204020204" pitchFamily="34" charset="-122"/>
                          <a:cs typeface="Consolas" panose="020B0609020204030204" pitchFamily="49" charset="0"/>
                        </a:rPr>
                        <a:t>前面的子串</a:t>
                      </a:r>
                      <a:endParaRPr 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solidFill>
                      <a:schemeClr val="accent6">
                        <a:lumMod val="20000"/>
                        <a:lumOff val="80000"/>
                      </a:schemeClr>
                    </a:solidFill>
                  </a:tcPr>
                </a:tc>
                <a:tc>
                  <a:txBody>
                    <a:bodyPr/>
                    <a:lstStyle/>
                    <a:p>
                      <a:pPr indent="127000" algn="ctr">
                        <a:lnSpc>
                          <a:spcPts val="2700"/>
                        </a:lnSpc>
                        <a:spcAft>
                          <a:spcPts val="0"/>
                        </a:spcAft>
                      </a:pPr>
                      <a:r>
                        <a:rPr lang="zh-CN" alt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前缀</a:t>
                      </a:r>
                    </a:p>
                  </a:txBody>
                  <a:tcPr marL="68580" marR="68580" marT="0" marB="0" anchor="ctr">
                    <a:solidFill>
                      <a:schemeClr val="accent6">
                        <a:lumMod val="20000"/>
                        <a:lumOff val="80000"/>
                      </a:schemeClr>
                    </a:solidFill>
                  </a:tcPr>
                </a:tc>
                <a:tc>
                  <a:txBody>
                    <a:bodyPr/>
                    <a:lstStyle/>
                    <a:p>
                      <a:pPr indent="127000" algn="ctr">
                        <a:lnSpc>
                          <a:spcPts val="2700"/>
                        </a:lnSpc>
                        <a:spcAft>
                          <a:spcPts val="0"/>
                        </a:spcAft>
                      </a:pPr>
                      <a:r>
                        <a:rPr lang="zh-CN" alt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后缀</a:t>
                      </a:r>
                    </a:p>
                  </a:txBody>
                  <a:tcPr marL="68580" marR="68580" marT="0" marB="0" anchor="ctr">
                    <a:solidFill>
                      <a:schemeClr val="accent6">
                        <a:lumMod val="20000"/>
                        <a:lumOff val="80000"/>
                      </a:schemeClr>
                    </a:solidFill>
                  </a:tcPr>
                </a:tc>
                <a:tc>
                  <a:txBody>
                    <a:bodyPr/>
                    <a:lstStyle/>
                    <a:p>
                      <a:pPr indent="0" algn="ctr">
                        <a:lnSpc>
                          <a:spcPts val="2700"/>
                        </a:lnSpc>
                        <a:spcAft>
                          <a:spcPts val="0"/>
                        </a:spcAft>
                      </a:pPr>
                      <a:r>
                        <a:rPr lang="zh-CN" alt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相同串</a:t>
                      </a:r>
                    </a:p>
                  </a:txBody>
                  <a:tcPr marL="68580" marR="68580" marT="0" marB="0" anchor="ctr">
                    <a:solidFill>
                      <a:schemeClr val="accent6">
                        <a:lumMod val="20000"/>
                        <a:lumOff val="80000"/>
                      </a:schemeClr>
                    </a:solidFill>
                  </a:tcPr>
                </a:tc>
                <a:tc>
                  <a:txBody>
                    <a:bodyPr/>
                    <a:lstStyle/>
                    <a:p>
                      <a:pPr indent="127000" algn="ctr">
                        <a:lnSpc>
                          <a:spcPts val="27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next[j]</a:t>
                      </a:r>
                    </a:p>
                  </a:txBody>
                  <a:tcPr marL="68580" marR="68580" marT="0" marB="0" anchor="ctr">
                    <a:solidFill>
                      <a:schemeClr val="accent6">
                        <a:lumMod val="20000"/>
                        <a:lumOff val="80000"/>
                      </a:schemeClr>
                    </a:solidFill>
                  </a:tcPr>
                </a:tc>
                <a:extLst>
                  <a:ext uri="{0D108BD9-81ED-4DB2-BD59-A6C34878D82A}">
                    <a16:rowId xmlns:a16="http://schemas.microsoft.com/office/drawing/2014/main" val="10000"/>
                  </a:ext>
                </a:extLst>
              </a:tr>
              <a:tr h="381003">
                <a:tc>
                  <a:txBody>
                    <a:bodyPr/>
                    <a:lstStyle/>
                    <a:p>
                      <a:pPr indent="127000" algn="ctr">
                        <a:lnSpc>
                          <a:spcPts val="2700"/>
                        </a:lnSpc>
                        <a:spcAft>
                          <a:spcPts val="0"/>
                        </a:spcAft>
                      </a:pPr>
                      <a:r>
                        <a:rPr lang="en-US" altLang="zh-CN" sz="16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tc>
                <a:tc>
                  <a:txBody>
                    <a:bodyPr/>
                    <a:lstStyle/>
                    <a:p>
                      <a:pPr indent="127000" algn="ctr">
                        <a:lnSpc>
                          <a:spcPts val="2700"/>
                        </a:lnSpc>
                        <a:spcAft>
                          <a:spcPts val="0"/>
                        </a:spcAft>
                      </a:pPr>
                      <a:r>
                        <a:rPr lang="en-US" sz="16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700"/>
                        </a:lnSpc>
                        <a:spcAft>
                          <a:spcPts val="0"/>
                        </a:spcAft>
                      </a:pPr>
                      <a:endParaRPr lang="zh-CN" sz="1600" b="0" kern="100">
                        <a:solidFill>
                          <a:srgbClr val="525252"/>
                        </a:solidFill>
                        <a:latin typeface="楷体" panose="02010609060101010101" pitchFamily="49"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endParaRPr lang="zh-CN" sz="1600" b="0" kern="100">
                        <a:solidFill>
                          <a:srgbClr val="525252"/>
                        </a:solidFill>
                        <a:latin typeface="楷体" panose="02010609060101010101" pitchFamily="49"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endParaRPr lang="zh-CN" sz="1600" b="0" kern="100">
                        <a:solidFill>
                          <a:srgbClr val="525252"/>
                        </a:solidFill>
                        <a:latin typeface="楷体" panose="02010609060101010101" pitchFamily="49"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endParaRPr lang="zh-CN" sz="1600" b="0" kern="100">
                        <a:solidFill>
                          <a:srgbClr val="525252"/>
                        </a:solidFill>
                        <a:latin typeface="楷体" panose="02010609060101010101" pitchFamily="49"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r>
                        <a:rPr lang="en-US" sz="16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extLst>
                  <a:ext uri="{0D108BD9-81ED-4DB2-BD59-A6C34878D82A}">
                    <a16:rowId xmlns:a16="http://schemas.microsoft.com/office/drawing/2014/main" val="10001"/>
                  </a:ext>
                </a:extLst>
              </a:tr>
              <a:tr h="381003">
                <a:tc>
                  <a:txBody>
                    <a:bodyPr/>
                    <a:lstStyle/>
                    <a:p>
                      <a:pPr indent="127000" algn="ctr">
                        <a:lnSpc>
                          <a:spcPts val="2700"/>
                        </a:lnSpc>
                        <a:spcAft>
                          <a:spcPts val="0"/>
                        </a:spcAft>
                      </a:pPr>
                      <a:r>
                        <a:rPr lang="en-US" altLang="zh-CN" sz="16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tc>
                  <a:txBody>
                    <a:bodyPr/>
                    <a:lstStyle/>
                    <a:p>
                      <a:pPr indent="127000" algn="ctr">
                        <a:lnSpc>
                          <a:spcPts val="2700"/>
                        </a:lnSpc>
                        <a:spcAft>
                          <a:spcPts val="0"/>
                        </a:spcAft>
                      </a:pPr>
                      <a:r>
                        <a:rPr lang="en-US" altLang="zh-CN" sz="1600" b="0" i="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700"/>
                        </a:lnSpc>
                        <a:spcAft>
                          <a:spcPts val="0"/>
                        </a:spcAft>
                      </a:pPr>
                      <a:endParaRPr lang="zh-CN" sz="1600" b="1" kern="100">
                        <a:solidFill>
                          <a:srgbClr val="525252"/>
                        </a:solidFill>
                        <a:latin typeface="楷体" panose="02010609060101010101" pitchFamily="49"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endParaRPr lang="zh-CN" sz="1600" b="1" kern="100">
                        <a:solidFill>
                          <a:srgbClr val="525252"/>
                        </a:solidFill>
                        <a:latin typeface="楷体" panose="02010609060101010101" pitchFamily="49"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endParaRPr lang="zh-CN" sz="1600" b="1" kern="100">
                        <a:solidFill>
                          <a:srgbClr val="525252"/>
                        </a:solidFill>
                        <a:latin typeface="楷体" panose="02010609060101010101" pitchFamily="49"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extLst>
                  <a:ext uri="{0D108BD9-81ED-4DB2-BD59-A6C34878D82A}">
                    <a16:rowId xmlns:a16="http://schemas.microsoft.com/office/drawing/2014/main" val="10002"/>
                  </a:ext>
                </a:extLst>
              </a:tr>
              <a:tr h="381003">
                <a:tc>
                  <a:txBody>
                    <a:bodyPr/>
                    <a:lstStyle/>
                    <a:p>
                      <a:pPr indent="127000" algn="ctr">
                        <a:lnSpc>
                          <a:spcPts val="2700"/>
                        </a:lnSpc>
                        <a:spcAft>
                          <a:spcPts val="0"/>
                        </a:spcAft>
                      </a:pPr>
                      <a:r>
                        <a:rPr lang="en-US" altLang="zh-CN" sz="16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a:txBody>
                  <a:tcPr marL="68580" marR="68580" marT="0" marB="0" anchor="ctr"/>
                </a:tc>
                <a:tc>
                  <a:txBody>
                    <a:bodyPr/>
                    <a:lstStyle/>
                    <a:p>
                      <a:pPr indent="127000" algn="ctr">
                        <a:lnSpc>
                          <a:spcPts val="2700"/>
                        </a:lnSpc>
                        <a:spcAft>
                          <a:spcPts val="0"/>
                        </a:spcAft>
                      </a:pPr>
                      <a:r>
                        <a:rPr lang="en-US" altLang="zh-CN" sz="1600" b="0" i="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ab</a:t>
                      </a:r>
                    </a:p>
                  </a:txBody>
                  <a:tcPr marL="68580" marR="68580" marT="0" marB="0" anchor="ctr"/>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tc>
                  <a:txBody>
                    <a:bodyPr/>
                    <a:lstStyle/>
                    <a:p>
                      <a:pPr indent="127000" algn="ctr">
                        <a:lnSpc>
                          <a:spcPts val="2700"/>
                        </a:lnSpc>
                        <a:spcAft>
                          <a:spcPts val="0"/>
                        </a:spcAft>
                      </a:pPr>
                      <a:endParaRPr lang="zh-CN" sz="1600" b="1" kern="100">
                        <a:solidFill>
                          <a:srgbClr val="525252"/>
                        </a:solidFill>
                        <a:latin typeface="楷体" panose="02010609060101010101" pitchFamily="49"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extLst>
                  <a:ext uri="{0D108BD9-81ED-4DB2-BD59-A6C34878D82A}">
                    <a16:rowId xmlns:a16="http://schemas.microsoft.com/office/drawing/2014/main" val="10003"/>
                  </a:ext>
                </a:extLst>
              </a:tr>
              <a:tr h="381003">
                <a:tc>
                  <a:txBody>
                    <a:bodyPr/>
                    <a:lstStyle/>
                    <a:p>
                      <a:pPr indent="127000" algn="ctr">
                        <a:lnSpc>
                          <a:spcPts val="2700"/>
                        </a:lnSpc>
                        <a:spcAft>
                          <a:spcPts val="0"/>
                        </a:spcAft>
                      </a:pPr>
                      <a:r>
                        <a:rPr lang="en-US" altLang="zh-CN" sz="16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700"/>
                        </a:lnSpc>
                        <a:spcAft>
                          <a:spcPts val="0"/>
                        </a:spcAft>
                      </a:pPr>
                      <a:r>
                        <a:rPr lang="en-US" altLang="zh-CN" sz="1600" b="0" i="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abc</a:t>
                      </a:r>
                    </a:p>
                  </a:txBody>
                  <a:tcPr marL="68580" marR="68580" marT="0" marB="0" anchor="ctr"/>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a,ab</a:t>
                      </a:r>
                    </a:p>
                  </a:txBody>
                  <a:tcPr marL="68580" marR="68580" marT="0" marB="0" anchor="ctr"/>
                </a:tc>
                <a:tc>
                  <a:txBody>
                    <a:bodyPr/>
                    <a:lstStyle/>
                    <a:p>
                      <a:pPr indent="127000" algn="ctr">
                        <a:lnSpc>
                          <a:spcPts val="2700"/>
                        </a:lnSpc>
                        <a:spcAft>
                          <a:spcPts val="0"/>
                        </a:spcAft>
                      </a:pPr>
                      <a:r>
                        <a:rPr lang="en-US" altLang="zh-CN" sz="1600" b="1" kern="1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c,bc</a:t>
                      </a:r>
                    </a:p>
                  </a:txBody>
                  <a:tcPr marL="68580" marR="68580" marT="0" marB="0" anchor="ctr"/>
                </a:tc>
                <a:tc>
                  <a:txBody>
                    <a:bodyPr/>
                    <a:lstStyle/>
                    <a:p>
                      <a:pPr indent="127000" algn="ctr">
                        <a:lnSpc>
                          <a:spcPts val="2700"/>
                        </a:lnSpc>
                        <a:spcAft>
                          <a:spcPts val="0"/>
                        </a:spcAft>
                      </a:pPr>
                      <a:endParaRPr lang="zh-CN" sz="1600" b="1" kern="100">
                        <a:solidFill>
                          <a:srgbClr val="525252"/>
                        </a:solidFill>
                        <a:latin typeface="楷体" panose="02010609060101010101" pitchFamily="49"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extLst>
                  <a:ext uri="{0D108BD9-81ED-4DB2-BD59-A6C34878D82A}">
                    <a16:rowId xmlns:a16="http://schemas.microsoft.com/office/drawing/2014/main" val="10004"/>
                  </a:ext>
                </a:extLst>
              </a:tr>
              <a:tr h="381003">
                <a:tc>
                  <a:txBody>
                    <a:bodyPr/>
                    <a:lstStyle/>
                    <a:p>
                      <a:pPr indent="127000" algn="ctr">
                        <a:lnSpc>
                          <a:spcPts val="2700"/>
                        </a:lnSpc>
                        <a:spcAft>
                          <a:spcPts val="0"/>
                        </a:spcAft>
                      </a:pPr>
                      <a:r>
                        <a:rPr lang="en-US" altLang="zh-CN" sz="16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a:txBody>
                  <a:tcPr marL="68580" marR="68580" marT="0" marB="0" anchor="ctr"/>
                </a:tc>
                <a:tc>
                  <a:txBody>
                    <a:bodyPr/>
                    <a:lstStyle/>
                    <a:p>
                      <a:pPr indent="127000" algn="ctr">
                        <a:lnSpc>
                          <a:spcPts val="2700"/>
                        </a:lnSpc>
                        <a:spcAft>
                          <a:spcPts val="0"/>
                        </a:spcAft>
                      </a:pPr>
                      <a:r>
                        <a:rPr lang="en-US" altLang="zh-CN" sz="1600" b="0" i="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abca</a:t>
                      </a:r>
                    </a:p>
                  </a:txBody>
                  <a:tcPr marL="68580" marR="68580" marT="0" marB="0" anchor="ctr"/>
                </a:tc>
                <a:tc>
                  <a:txBody>
                    <a:bodyPr/>
                    <a:lstStyle/>
                    <a:p>
                      <a:pPr indent="127000" algn="ctr">
                        <a:lnSpc>
                          <a:spcPts val="2700"/>
                        </a:lnSpc>
                        <a:spcAft>
                          <a:spcPts val="0"/>
                        </a:spcAft>
                      </a:pPr>
                      <a:r>
                        <a:rPr lang="en-US" altLang="zh-CN" sz="1600" b="1" kern="100" dirty="0" err="1">
                          <a:solidFill>
                            <a:srgbClr val="FF111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b="1" kern="1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,ab,abc</a:t>
                      </a:r>
                      <a:endParaRPr lang="zh-CN"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r>
                        <a:rPr lang="en-US" altLang="zh-CN" sz="1600" b="1" kern="100" dirty="0" err="1">
                          <a:solidFill>
                            <a:srgbClr val="FF111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b="1" kern="1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,ca,bca</a:t>
                      </a:r>
                      <a:endParaRPr lang="zh-CN"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27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700"/>
                        </a:lnSpc>
                        <a:spcAft>
                          <a:spcPts val="0"/>
                        </a:spcAft>
                      </a:pPr>
                      <a:r>
                        <a:rPr lang="en-US" altLang="zh-CN"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extLst>
                  <a:ext uri="{0D108BD9-81ED-4DB2-BD59-A6C34878D82A}">
                    <a16:rowId xmlns:a16="http://schemas.microsoft.com/office/drawing/2014/main" val="10005"/>
                  </a:ext>
                </a:extLst>
              </a:tr>
            </a:tbl>
          </a:graphicData>
        </a:graphic>
      </p:graphicFrame>
      <p:pic>
        <p:nvPicPr>
          <p:cNvPr id="14" name="图片 13" descr="22"/>
          <p:cNvPicPr>
            <a:picLocks noChangeAspect="1"/>
          </p:cNvPicPr>
          <p:nvPr/>
        </p:nvPicPr>
        <p:blipFill>
          <a:blip r:embed="rId3">
            <a:alphaModFix amt="40000"/>
            <a:duotone>
              <a:schemeClr val="bg2">
                <a:shade val="45000"/>
                <a:satMod val="135000"/>
              </a:schemeClr>
              <a:prstClr val="white"/>
            </a:duotone>
          </a:blip>
          <a:srcRect l="-23823" t="46297" r="-12286" b="-5887"/>
          <a:stretch>
            <a:fillRect/>
          </a:stretch>
        </p:blipFill>
        <p:spPr>
          <a:xfrm rot="16200000" flipH="1">
            <a:off x="-3221118" y="2905702"/>
            <a:ext cx="8537707" cy="2095471"/>
          </a:xfrm>
          <a:prstGeom prst="rect">
            <a:avLst/>
          </a:prstGeom>
        </p:spPr>
      </p:pic>
      <p:pic>
        <p:nvPicPr>
          <p:cNvPr id="15" name="图片 14" descr="22"/>
          <p:cNvPicPr>
            <a:picLocks noChangeAspect="1"/>
          </p:cNvPicPr>
          <p:nvPr/>
        </p:nvPicPr>
        <p:blipFill>
          <a:blip r:embed="rId3">
            <a:alphaModFix amt="40000"/>
            <a:duotone>
              <a:schemeClr val="bg2">
                <a:shade val="45000"/>
                <a:satMod val="135000"/>
              </a:schemeClr>
              <a:prstClr val="white"/>
            </a:duotone>
          </a:blip>
          <a:srcRect l="-23823" t="46297" r="-12286" b="-5887"/>
          <a:stretch>
            <a:fillRect/>
          </a:stretch>
        </p:blipFill>
        <p:spPr>
          <a:xfrm rot="5400000">
            <a:off x="6875411" y="2689678"/>
            <a:ext cx="8537707" cy="209547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2"/>
          <p:cNvSpPr txBox="1">
            <a:spLocks noChangeArrowheads="1"/>
          </p:cNvSpPr>
          <p:nvPr>
            <p:custDataLst>
              <p:tags r:id="rId2"/>
            </p:custDataLst>
          </p:nvPr>
        </p:nvSpPr>
        <p:spPr bwMode="auto">
          <a:xfrm>
            <a:off x="1127448" y="1844824"/>
            <a:ext cx="1013832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zh-CN" altLang="zh-CN" sz="3600" dirty="0">
                <a:solidFill>
                  <a:schemeClr val="tx1"/>
                </a:solidFill>
                <a:ea typeface="楷体_GB2312" charset="-122"/>
              </a:rPr>
              <a:t>串“</a:t>
            </a:r>
            <a:r>
              <a:rPr lang="en-US" altLang="zh-CN" sz="3600" dirty="0" err="1">
                <a:solidFill>
                  <a:schemeClr val="tx1"/>
                </a:solidFill>
                <a:ea typeface="楷体_GB2312" charset="-122"/>
              </a:rPr>
              <a:t>ababaaababaa</a:t>
            </a:r>
            <a:r>
              <a:rPr lang="zh-CN" altLang="zh-CN" sz="3600" dirty="0">
                <a:solidFill>
                  <a:schemeClr val="tx1"/>
                </a:solidFill>
                <a:ea typeface="楷体_GB2312" charset="-122"/>
              </a:rPr>
              <a:t>”的</a:t>
            </a:r>
            <a:r>
              <a:rPr lang="en-US" altLang="zh-CN" sz="3600" dirty="0">
                <a:solidFill>
                  <a:schemeClr val="tx1"/>
                </a:solidFill>
                <a:ea typeface="楷体_GB2312" charset="-122"/>
              </a:rPr>
              <a:t>next</a:t>
            </a:r>
            <a:r>
              <a:rPr lang="zh-CN" altLang="zh-CN" sz="3600" dirty="0">
                <a:solidFill>
                  <a:schemeClr val="tx1"/>
                </a:solidFill>
                <a:ea typeface="楷体_GB2312" charset="-122"/>
              </a:rPr>
              <a:t>数组为</a:t>
            </a:r>
            <a:r>
              <a:rPr lang="zh-CN" altLang="en-US" sz="3600" dirty="0" smtClean="0">
                <a:solidFill>
                  <a:schemeClr val="tx1"/>
                </a:solidFill>
                <a:ea typeface="楷体_GB2312" charset="-122"/>
              </a:rPr>
              <a:t>：</a:t>
            </a:r>
            <a:r>
              <a:rPr lang="zh-CN" altLang="en-US" sz="3600" dirty="0" smtClean="0">
                <a:solidFill>
                  <a:srgbClr val="639EF4"/>
                </a:solidFill>
                <a:ea typeface="楷体_GB2312" charset="-122"/>
              </a:rPr>
              <a:t> </a:t>
            </a:r>
            <a:r>
              <a:rPr lang="en-US" altLang="zh-CN" sz="3600" dirty="0">
                <a:solidFill>
                  <a:srgbClr val="639EF4"/>
                </a:solidFill>
                <a:ea typeface="楷体_GB2312" charset="-122"/>
              </a:rPr>
              <a:t>[</a:t>
            </a:r>
            <a:r>
              <a:rPr lang="zh-CN" altLang="en-US" sz="3600" dirty="0">
                <a:solidFill>
                  <a:srgbClr val="639EF4"/>
                </a:solidFill>
                <a:ea typeface="楷体_GB2312" charset="-122"/>
              </a:rPr>
              <a:t>填空</a:t>
            </a:r>
            <a:r>
              <a:rPr lang="en-US" altLang="zh-CN" sz="3600" dirty="0">
                <a:solidFill>
                  <a:srgbClr val="639EF4"/>
                </a:solidFill>
                <a:ea typeface="楷体_GB2312" charset="-122"/>
              </a:rPr>
              <a:t>1]</a:t>
            </a:r>
            <a:r>
              <a:rPr lang="en-US" altLang="zh-CN" sz="3600" dirty="0">
                <a:solidFill>
                  <a:srgbClr val="000000"/>
                </a:solidFill>
                <a:ea typeface="楷体_GB2312" charset="-122"/>
              </a:rPr>
              <a:t> </a:t>
            </a:r>
            <a:endParaRPr lang="zh-CN" altLang="en-US" sz="3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9939" name="圆角矩形 3"/>
          <p:cNvSpPr>
            <a:spLocks noChangeArrowheads="1"/>
          </p:cNvSpPr>
          <p:nvPr>
            <p:custDataLst>
              <p:tags r:id="rId3"/>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39940" name="矩形 9"/>
          <p:cNvSpPr>
            <a:spLocks noChangeArrowheads="1"/>
          </p:cNvSpPr>
          <p:nvPr>
            <p:custDataLst>
              <p:tags r:id="rId4"/>
            </p:custDataLst>
          </p:nvPr>
        </p:nvSpPr>
        <p:spPr bwMode="auto">
          <a:xfrm>
            <a:off x="1524000" y="5849939"/>
            <a:ext cx="9144000" cy="365125"/>
          </a:xfrm>
          <a:prstGeom prst="rect">
            <a:avLst/>
          </a:prstGeom>
          <a:solidFill>
            <a:srgbClr val="FBFAE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39941" name="组合 8"/>
          <p:cNvGrpSpPr>
            <a:grpSpLocks/>
          </p:cNvGrpSpPr>
          <p:nvPr>
            <p:custDataLst>
              <p:tags r:id="rId5"/>
            </p:custDataLst>
          </p:nvPr>
        </p:nvGrpSpPr>
        <p:grpSpPr bwMode="auto">
          <a:xfrm>
            <a:off x="0" y="0"/>
            <a:ext cx="9144000" cy="635000"/>
            <a:chOff x="-1512576" y="-639572"/>
            <a:chExt cx="9144000" cy="635000"/>
          </a:xfrm>
        </p:grpSpPr>
        <p:sp>
          <p:nvSpPr>
            <p:cNvPr id="39943" name="TitleBackground"/>
            <p:cNvSpPr>
              <a:spLocks noChangeArrowheads="1"/>
            </p:cNvSpPr>
            <p:nvPr>
              <p:custDataLst>
                <p:tags r:id="rId7"/>
              </p:custDataLst>
            </p:nvPr>
          </p:nvSpPr>
          <p:spPr bwMode="auto">
            <a:xfrm>
              <a:off x="-1512576" y="-639572"/>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endParaRPr lang="zh-CN" altLang="en-US" sz="1800">
                <a:solidFill>
                  <a:schemeClr val="tx1"/>
                </a:solidFill>
                <a:ea typeface="楷体_GB2312" charset="-122"/>
              </a:endParaRPr>
            </a:p>
          </p:txBody>
        </p:sp>
        <p:sp>
          <p:nvSpPr>
            <p:cNvPr id="39944" name="ColorBlock"/>
            <p:cNvSpPr>
              <a:spLocks noChangeArrowheads="1"/>
            </p:cNvSpPr>
            <p:nvPr>
              <p:custDataLst>
                <p:tags r:id="rId8"/>
              </p:custDataLst>
            </p:nvPr>
          </p:nvSpPr>
          <p:spPr bwMode="auto">
            <a:xfrm>
              <a:off x="-1512576" y="-639572"/>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endParaRPr lang="zh-CN" altLang="en-US" sz="1800">
                <a:solidFill>
                  <a:schemeClr val="tx1"/>
                </a:solidFill>
                <a:ea typeface="楷体_GB2312" charset="-122"/>
              </a:endParaRPr>
            </a:p>
          </p:txBody>
        </p:sp>
        <p:sp>
          <p:nvSpPr>
            <p:cNvPr id="39945" name="TypeText"/>
            <p:cNvSpPr txBox="1">
              <a:spLocks noChangeArrowheads="1"/>
            </p:cNvSpPr>
            <p:nvPr>
              <p:custDataLst>
                <p:tags r:id="rId9"/>
              </p:custDataLst>
            </p:nvPr>
          </p:nvSpPr>
          <p:spPr bwMode="auto">
            <a:xfrm>
              <a:off x="-1258576" y="-639572"/>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39946" name="TipText"/>
            <p:cNvSpPr txBox="1">
              <a:spLocks noChangeArrowheads="1"/>
            </p:cNvSpPr>
            <p:nvPr>
              <p:custDataLst>
                <p:tags r:id="rId10"/>
              </p:custDataLst>
            </p:nvPr>
          </p:nvSpPr>
          <p:spPr bwMode="auto">
            <a:xfrm>
              <a:off x="379089" y="-530352"/>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9942" name="图片 1"/>
          <p:cNvPicPr>
            <a:picLocks/>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56033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879420" y="1863136"/>
            <a:ext cx="7448828" cy="3129280"/>
          </a:xfrm>
          <a:prstGeom prst="rect">
            <a:avLst/>
          </a:prstGeom>
          <a:no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由模式串</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值</a:t>
            </a: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j,k</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next[0]=-1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j&lt;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k==-1 or t[j]==t[k]:     	#j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遍历后缀，</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遍历前缀</a:t>
            </a: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j,k</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=j+1,k+1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next[j]=k</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k=next[k]		       #k</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next[k]</a:t>
            </a:r>
          </a:p>
        </p:txBody>
      </p:sp>
      <p:grpSp>
        <p:nvGrpSpPr>
          <p:cNvPr id="8" name="组合 7"/>
          <p:cNvGrpSpPr/>
          <p:nvPr/>
        </p:nvGrpSpPr>
        <p:grpSpPr>
          <a:xfrm>
            <a:off x="2308180" y="3713310"/>
            <a:ext cx="2786082" cy="2049069"/>
            <a:chOff x="1643042" y="2421653"/>
            <a:chExt cx="2786082" cy="2049069"/>
          </a:xfrm>
        </p:grpSpPr>
        <p:sp>
          <p:nvSpPr>
            <p:cNvPr id="5" name="TextBox 4"/>
            <p:cNvSpPr txBox="1"/>
            <p:nvPr/>
          </p:nvSpPr>
          <p:spPr>
            <a:xfrm>
              <a:off x="1643042" y="4071942"/>
              <a:ext cx="2786082" cy="398780"/>
            </a:xfrm>
            <a:prstGeom prst="rect">
              <a:avLst/>
            </a:prstGeom>
            <a:noFill/>
          </p:spPr>
          <p:txBody>
            <a:bodyPr wrap="square" rtlCol="0">
              <a:spAutoFit/>
            </a:bodyPr>
            <a:lstStyle/>
            <a:p>
              <a:pPr algn="l">
                <a:lnSpc>
                  <a:spcPct val="100000"/>
                </a:lnSpc>
                <a:spcBef>
                  <a:spcPts val="0"/>
                </a:spcBef>
              </a:pPr>
              <a:r>
                <a:rPr lang="en-US"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2000" i="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next[</a:t>
              </a:r>
              <a:r>
                <a:rPr lang="en-US" altLang="zh-CN" sz="2000" i="1">
                  <a:solidFill>
                    <a:schemeClr val="accent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k</a:t>
              </a:r>
              <a:r>
                <a:rPr lang="en-US" altLang="zh-CN"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p>
          </p:txBody>
        </p:sp>
        <p:sp>
          <p:nvSpPr>
            <p:cNvPr id="6" name="任意多边形 5"/>
            <p:cNvSpPr/>
            <p:nvPr>
              <p:custDataLst>
                <p:tags r:id="rId2"/>
              </p:custDataLst>
            </p:nvPr>
          </p:nvSpPr>
          <p:spPr>
            <a:xfrm>
              <a:off x="2361364" y="2421653"/>
              <a:ext cx="759200" cy="1650289"/>
            </a:xfrm>
            <a:custGeom>
              <a:avLst/>
              <a:gdLst>
                <a:gd name="connsiteX0" fmla="*/ 693336 w 743577"/>
                <a:gd name="connsiteY0" fmla="*/ 1637881 h 1637881"/>
                <a:gd name="connsiteX1" fmla="*/ 723481 w 743577"/>
                <a:gd name="connsiteY1" fmla="*/ 954593 h 1637881"/>
                <a:gd name="connsiteX2" fmla="*/ 622997 w 743577"/>
                <a:gd name="connsiteY2" fmla="*/ 492369 h 1637881"/>
                <a:gd name="connsiteX3" fmla="*/ 0 w 743577"/>
                <a:gd name="connsiteY3" fmla="*/ 0 h 1637881"/>
                <a:gd name="connsiteX0-1" fmla="*/ 693336 w 756350"/>
                <a:gd name="connsiteY0-2" fmla="*/ 1637881 h 1637881"/>
                <a:gd name="connsiteX1-3" fmla="*/ 723481 w 756350"/>
                <a:gd name="connsiteY1-4" fmla="*/ 954593 h 1637881"/>
                <a:gd name="connsiteX2-5" fmla="*/ 496125 w 756350"/>
                <a:gd name="connsiteY2-6" fmla="*/ 435843 h 1637881"/>
                <a:gd name="connsiteX3-7" fmla="*/ 0 w 756350"/>
                <a:gd name="connsiteY3-8" fmla="*/ 0 h 1637881"/>
                <a:gd name="connsiteX0-9" fmla="*/ 710438 w 759200"/>
                <a:gd name="connsiteY0-10" fmla="*/ 1650289 h 1650289"/>
                <a:gd name="connsiteX1-11" fmla="*/ 723481 w 759200"/>
                <a:gd name="connsiteY1-12" fmla="*/ 954593 h 1650289"/>
                <a:gd name="connsiteX2-13" fmla="*/ 496125 w 759200"/>
                <a:gd name="connsiteY2-14" fmla="*/ 435843 h 1650289"/>
                <a:gd name="connsiteX3-15" fmla="*/ 0 w 759200"/>
                <a:gd name="connsiteY3-16" fmla="*/ 0 h 1650289"/>
              </a:gdLst>
              <a:ahLst/>
              <a:cxnLst>
                <a:cxn ang="0">
                  <a:pos x="connsiteX0-1" y="connsiteY0-2"/>
                </a:cxn>
                <a:cxn ang="0">
                  <a:pos x="connsiteX1-3" y="connsiteY1-4"/>
                </a:cxn>
                <a:cxn ang="0">
                  <a:pos x="connsiteX2-5" y="connsiteY2-6"/>
                </a:cxn>
                <a:cxn ang="0">
                  <a:pos x="connsiteX3-7" y="connsiteY3-8"/>
                </a:cxn>
              </a:cxnLst>
              <a:rect l="l" t="t" r="r" b="b"/>
              <a:pathLst>
                <a:path w="759200" h="1650289">
                  <a:moveTo>
                    <a:pt x="710438" y="1650289"/>
                  </a:moveTo>
                  <a:cubicBezTo>
                    <a:pt x="731372" y="1404104"/>
                    <a:pt x="759200" y="1157001"/>
                    <a:pt x="723481" y="954593"/>
                  </a:cubicBezTo>
                  <a:cubicBezTo>
                    <a:pt x="687762" y="752185"/>
                    <a:pt x="616705" y="594942"/>
                    <a:pt x="496125" y="435843"/>
                  </a:cubicBezTo>
                  <a:cubicBezTo>
                    <a:pt x="375545" y="276744"/>
                    <a:pt x="251208" y="166635"/>
                    <a:pt x="0" y="0"/>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endParaRPr>
            </a:p>
          </p:txBody>
        </p:sp>
      </p:grpSp>
      <p:sp>
        <p:nvSpPr>
          <p:cNvPr id="9" name="灯片编号占位符 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37</a:t>
            </a:fld>
            <a:r>
              <a:rPr lang="en-US" altLang="zh-CN">
                <a:solidFill>
                  <a:srgbClr val="000000"/>
                </a:solidFill>
                <a:latin typeface="微软雅黑" panose="020B0503020204020204" pitchFamily="34" charset="-122"/>
                <a:ea typeface="微软雅黑" panose="020B0503020204020204" pitchFamily="34" charset="-122"/>
              </a:rPr>
              <a:t>/86</a:t>
            </a:r>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r="6207"/>
          <a:stretch>
            <a:fillRect/>
          </a:stretch>
        </p:blipFill>
        <p:spPr>
          <a:xfrm flipH="1">
            <a:off x="8759048" y="1030122"/>
            <a:ext cx="3079643" cy="45335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349399" y="1469172"/>
            <a:ext cx="7493201" cy="4568190"/>
          </a:xfrm>
          <a:prstGeom prst="rect">
            <a:avLst/>
          </a:prstGeom>
          <a:no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KMP(</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#KMP</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a:t>
            </a: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next=[None]*</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MaxSize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t,next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a:t>
            </a: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and j&lt;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j==-1 or s[</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]==t[j]:</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=i+1,j+1             		#i,j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各增</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j=next[j] 		    		#i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不变</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回退</a:t>
            </a: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j&gt;=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返回起始序号</a:t>
            </a: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return(-1)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 name="灯片编号占位符 4"/>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pitchFamily="34" charset="-122"/>
                <a:ea typeface="微软雅黑" panose="020B0503020204020204" pitchFamily="34" charset="-122"/>
              </a:rPr>
              <a:t>38</a:t>
            </a:fld>
            <a:r>
              <a:rPr lang="en-US" altLang="zh-CN">
                <a:solidFill>
                  <a:schemeClr val="accent1"/>
                </a:solidFill>
                <a:latin typeface="微软雅黑" panose="020B0503020204020204" pitchFamily="34" charset="-122"/>
                <a:ea typeface="微软雅黑" panose="020B0503020204020204" pitchFamily="34" charset="-122"/>
              </a:rPr>
              <a:t>/86</a:t>
            </a:r>
          </a:p>
        </p:txBody>
      </p:sp>
      <p:sp>
        <p:nvSpPr>
          <p:cNvPr id="2" name="直角三角形 1"/>
          <p:cNvSpPr/>
          <p:nvPr>
            <p:custDataLst>
              <p:tags r:id="rId2"/>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直角三角形 3"/>
          <p:cNvSpPr/>
          <p:nvPr>
            <p:custDataLst>
              <p:tags r:id="rId3"/>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2"/>
          <p:cNvSpPr txBox="1">
            <a:spLocks noChangeArrowheads="1"/>
          </p:cNvSpPr>
          <p:nvPr>
            <p:custDataLst>
              <p:tags r:id="rId2"/>
            </p:custDataLst>
          </p:nvPr>
        </p:nvSpPr>
        <p:spPr bwMode="auto">
          <a:xfrm>
            <a:off x="695400" y="635001"/>
            <a:ext cx="10225136"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indent="628650" algn="l" eaLnBrk="1" hangingPunct="1"/>
            <a:r>
              <a:rPr lang="zh-CN" altLang="zh-CN" sz="2800" dirty="0"/>
              <a:t>设主串T=“abaabaabcabaabc”，模式串S=“abaabc”，采用KMP算法进行模式匹配，到匹配成功时为止，在匹配过程中进行的单个字符间的比较次数</a:t>
            </a:r>
            <a:r>
              <a:rPr lang="zh-CN" altLang="zh-CN" sz="2800" dirty="0" smtClean="0"/>
              <a:t>是</a:t>
            </a:r>
            <a:r>
              <a:rPr lang="zh-CN" altLang="en-US" sz="280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843" name="TextBox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algn="l" eaLnBrk="1" hangingPunct="1"/>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844" name="TextBox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algn="l" eaLnBrk="1" hangingPunct="1"/>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845" name="TextBox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algn="l" eaLnBrk="1" hangingPunct="1"/>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846" name="TextBox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algn="l" eaLnBrk="1" hangingPunct="1"/>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847"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848" name="椭圆 8"/>
          <p:cNvSpPr>
            <a:spLocks noChangeAspect="1"/>
          </p:cNvSpPr>
          <p:nvPr>
            <p:custDataLst>
              <p:tags r:id="rId8"/>
            </p:custDataLst>
          </p:nvPr>
        </p:nvSpPr>
        <p:spPr bwMode="auto">
          <a:xfrm>
            <a:off x="2638425" y="370681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849"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850"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851"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eaLnBrk="1" hangingPunct="1"/>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35852" name="组合 16"/>
          <p:cNvGrpSpPr>
            <a:grpSpLocks/>
          </p:cNvGrpSpPr>
          <p:nvPr>
            <p:custDataLst>
              <p:tags r:id="rId12"/>
            </p:custDataLst>
          </p:nvPr>
        </p:nvGrpSpPr>
        <p:grpSpPr bwMode="auto">
          <a:xfrm>
            <a:off x="0" y="0"/>
            <a:ext cx="9144000" cy="635000"/>
            <a:chOff x="-1524000" y="0"/>
            <a:chExt cx="9144000" cy="635000"/>
          </a:xfrm>
        </p:grpSpPr>
        <p:sp>
          <p:nvSpPr>
            <p:cNvPr id="35854"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eaLnBrk="1" hangingPunct="1"/>
              <a:endParaRPr lang="zh-CN" altLang="en-US"/>
            </a:p>
          </p:txBody>
        </p:sp>
        <p:sp>
          <p:nvSpPr>
            <p:cNvPr id="35855"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eaLnBrk="1" hangingPunct="1"/>
              <a:endParaRPr lang="zh-CN" altLang="en-US"/>
            </a:p>
          </p:txBody>
        </p:sp>
        <p:sp>
          <p:nvSpPr>
            <p:cNvPr id="35856"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eaLnBrk="1" hangingPunct="1"/>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35857" name="TipText"/>
            <p:cNvSpPr txBox="1">
              <a:spLocks noChangeArrowheads="1"/>
            </p:cNvSpPr>
            <p:nvPr>
              <p:custDataLst>
                <p:tags r:id="rId17"/>
              </p:custDataLst>
            </p:nvPr>
          </p:nvSpPr>
          <p:spPr bwMode="auto">
            <a:xfrm>
              <a:off x="36766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nchor="ctr" anchorCtr="0">
              <a:noAutofit/>
            </a:bodyPr>
            <a:lstStyle>
              <a:lvl1pPr eaLnBrk="0" hangingPunct="0">
                <a:defRPr b="1">
                  <a:solidFill>
                    <a:schemeClr val="tx1"/>
                  </a:solidFill>
                  <a:latin typeface="Times New Roman" panose="02020603050405020304" pitchFamily="18" charset="0"/>
                  <a:ea typeface="楷体_GB2312" charset="-122"/>
                </a:defRPr>
              </a:lvl1pPr>
              <a:lvl2pPr marL="742950" indent="-285750" eaLnBrk="0" hangingPunct="0">
                <a:defRPr b="1">
                  <a:solidFill>
                    <a:schemeClr val="tx1"/>
                  </a:solidFill>
                  <a:latin typeface="Times New Roman" panose="02020603050405020304" pitchFamily="18" charset="0"/>
                  <a:ea typeface="楷体_GB2312" charset="-122"/>
                </a:defRPr>
              </a:lvl2pPr>
              <a:lvl3pPr marL="1143000" indent="-228600" eaLnBrk="0" hangingPunct="0">
                <a:defRPr b="1">
                  <a:solidFill>
                    <a:schemeClr val="tx1"/>
                  </a:solidFill>
                  <a:latin typeface="Times New Roman" panose="02020603050405020304" pitchFamily="18" charset="0"/>
                  <a:ea typeface="楷体_GB2312" charset="-122"/>
                </a:defRPr>
              </a:lvl3pPr>
              <a:lvl4pPr marL="1600200" indent="-228600" eaLnBrk="0" hangingPunct="0">
                <a:defRPr b="1">
                  <a:solidFill>
                    <a:schemeClr val="tx1"/>
                  </a:solidFill>
                  <a:latin typeface="Times New Roman" panose="02020603050405020304" pitchFamily="18" charset="0"/>
                  <a:ea typeface="楷体_GB2312" charset="-122"/>
                </a:defRPr>
              </a:lvl4pPr>
              <a:lvl5pPr marL="2057400" indent="-228600" eaLnBrk="0" hangingPunct="0">
                <a:defRPr b="1">
                  <a:solidFill>
                    <a:schemeClr val="tx1"/>
                  </a:solidFill>
                  <a:latin typeface="Times New Roman" panose="02020603050405020304" pitchFamily="18" charset="0"/>
                  <a:ea typeface="楷体_GB2312" charset="-122"/>
                </a:defRPr>
              </a:lvl5pPr>
              <a:lvl6pPr marL="25146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6pPr>
              <a:lvl7pPr marL="29718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7pPr>
              <a:lvl8pPr marL="34290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8pPr>
              <a:lvl9pPr marL="3886200" indent="-228600" eaLnBrk="0" fontAlgn="base" hangingPunct="0">
                <a:spcBef>
                  <a:spcPct val="20000"/>
                </a:spcBef>
                <a:spcAft>
                  <a:spcPct val="0"/>
                </a:spcAft>
                <a:buSzPct val="100000"/>
                <a:buFont typeface="Times New Roman" panose="02020603050405020304" pitchFamily="18" charset="0"/>
                <a:defRPr b="1">
                  <a:solidFill>
                    <a:schemeClr val="tx1"/>
                  </a:solidFill>
                  <a:latin typeface="Times New Roman" panose="02020603050405020304" pitchFamily="18" charset="0"/>
                  <a:ea typeface="楷体_GB2312" charset="-122"/>
                </a:defRPr>
              </a:lvl9pPr>
            </a:lstStyle>
            <a:p>
              <a:pPr algn="l" eaLnBrk="1" hangingPunct="1"/>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5853" name="图片 1"/>
          <p:cNvPicPr>
            <a:picLocks/>
          </p:cNvPicPr>
          <p:nvPr>
            <p:custDataLst>
              <p:tags r:id="rId1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98843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乐高玩具&#10;&#10;低可信度描述已自动生成"/>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77406" y="1961840"/>
            <a:ext cx="5527167" cy="3906251"/>
          </a:xfrm>
          <a:prstGeom prst="rect">
            <a:avLst/>
          </a:prstGeom>
        </p:spPr>
      </p:pic>
      <p:sp>
        <p:nvSpPr>
          <p:cNvPr id="11" name="TextBox 10"/>
          <p:cNvSpPr txBox="1"/>
          <p:nvPr/>
        </p:nvSpPr>
        <p:spPr>
          <a:xfrm>
            <a:off x="983432" y="107921"/>
            <a:ext cx="3643338" cy="583565"/>
          </a:xfrm>
          <a:prstGeom prst="rect">
            <a:avLst/>
          </a:prstGeom>
          <a:noFill/>
        </p:spPr>
        <p:txBody>
          <a:bodyPr wrap="square" rtlCol="0">
            <a:spAutoFit/>
          </a:bodyPr>
          <a:lstStyle>
            <a:defPPr>
              <a:defRPr lang="zh-CN"/>
            </a:defPPr>
            <a:lvl1pPr algn="l">
              <a:lnSpc>
                <a:spcPct val="100000"/>
              </a:lnSpc>
              <a:spcBef>
                <a:spcPts val="0"/>
              </a:spcBef>
              <a:defRPr sz="3200">
                <a:solidFill>
                  <a:srgbClr val="255EAB"/>
                </a:solidFill>
                <a:latin typeface="思源黑体 CN Heavy" panose="020B0A00000000000000" pitchFamily="34" charset="-122"/>
                <a:ea typeface="思源黑体 CN Heavy" panose="020B0A00000000000000" pitchFamily="34" charset="-122"/>
                <a:cs typeface="Consolas" panose="020B0609020204030204" pitchFamily="49" charset="0"/>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zh-CN" altLang="zh-CN" dirty="0">
                <a:solidFill>
                  <a:schemeClr val="accent1"/>
                </a:solidFill>
                <a:latin typeface="微软雅黑" panose="020B0503020204020204" pitchFamily="34" charset="-122"/>
                <a:ea typeface="微软雅黑" panose="020B0503020204020204" pitchFamily="34" charset="-122"/>
              </a:rPr>
              <a:t>第</a:t>
            </a:r>
            <a:r>
              <a:rPr lang="en-US" altLang="zh-CN" dirty="0">
                <a:solidFill>
                  <a:schemeClr val="accent1"/>
                </a:solidFill>
                <a:latin typeface="微软雅黑" panose="020B0503020204020204" pitchFamily="34" charset="-122"/>
                <a:ea typeface="微软雅黑" panose="020B0503020204020204" pitchFamily="34" charset="-122"/>
              </a:rPr>
              <a:t>4</a:t>
            </a:r>
            <a:r>
              <a:rPr lang="zh-CN" altLang="zh-CN" dirty="0">
                <a:solidFill>
                  <a:schemeClr val="accent1"/>
                </a:solidFill>
                <a:latin typeface="微软雅黑" panose="020B0503020204020204" pitchFamily="34" charset="-122"/>
                <a:ea typeface="微软雅黑" panose="020B0503020204020204" pitchFamily="34" charset="-122"/>
              </a:rPr>
              <a:t>章 </a:t>
            </a:r>
            <a:r>
              <a:rPr lang="en-US" altLang="zh-CN" dirty="0">
                <a:solidFill>
                  <a:schemeClr val="accent1"/>
                </a:solidFill>
                <a:latin typeface="微软雅黑" panose="020B0503020204020204" pitchFamily="34" charset="-122"/>
                <a:ea typeface="微软雅黑" panose="020B0503020204020204" pitchFamily="34" charset="-122"/>
              </a:rPr>
              <a:t> </a:t>
            </a:r>
            <a:r>
              <a:rPr lang="zh-CN" altLang="en-US" dirty="0">
                <a:solidFill>
                  <a:schemeClr val="accent1"/>
                </a:solidFill>
                <a:latin typeface="微软雅黑" panose="020B0503020204020204" pitchFamily="34" charset="-122"/>
                <a:ea typeface="微软雅黑" panose="020B0503020204020204" pitchFamily="34" charset="-122"/>
              </a:rPr>
              <a:t>串和数组</a:t>
            </a:r>
          </a:p>
        </p:txBody>
      </p:sp>
      <p:sp>
        <p:nvSpPr>
          <p:cNvPr id="12" name="TextBox 11">
            <a:hlinkClick r:id="rId7" action="ppaction://hlinksldjump"/>
          </p:cNvPr>
          <p:cNvSpPr txBox="1"/>
          <p:nvPr>
            <p:custDataLst>
              <p:tags r:id="rId2"/>
            </p:custDataLst>
          </p:nvPr>
        </p:nvSpPr>
        <p:spPr>
          <a:xfrm>
            <a:off x="5447928" y="2514409"/>
            <a:ext cx="2786082" cy="521970"/>
          </a:xfrm>
          <a:prstGeom prst="rect">
            <a:avLst/>
          </a:prstGeom>
          <a:solidFill>
            <a:schemeClr val="accent5"/>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defPPr>
              <a:defRPr lang="zh-CN"/>
            </a:defPPr>
            <a:lvl1pPr algn="l">
              <a:lnSpc>
                <a:spcPct val="100000"/>
              </a:lnSpc>
              <a:spcBef>
                <a:spcPct val="0"/>
              </a:spcBef>
              <a:defRPr sz="2800" spc="50">
                <a:ln w="11430">
                  <a:noFill/>
                </a:ln>
                <a:solidFill>
                  <a:schemeClr val="bg1"/>
                </a:solidFill>
                <a:latin typeface="Consolas" panose="020B0609020204030204" pitchFamily="49" charset="0"/>
                <a:ea typeface="微软雅黑" panose="020B0503020204020204" pitchFamily="34" charset="-122"/>
                <a:cs typeface="Consolas" panose="020B0609020204030204" pitchFamily="49" charset="0"/>
              </a:defRPr>
            </a:lvl1pPr>
          </a:lstStyle>
          <a:p>
            <a:r>
              <a:rPr lang="en-US" altLang="zh-CN" dirty="0">
                <a:solidFill>
                  <a:schemeClr val="lt1"/>
                </a:solidFill>
                <a:latin typeface="微软雅黑" panose="020B0503020204020204" pitchFamily="34" charset="-122"/>
              </a:rPr>
              <a:t>4.1 </a:t>
            </a:r>
            <a:r>
              <a:rPr lang="zh-CN" altLang="zh-CN" dirty="0">
                <a:solidFill>
                  <a:schemeClr val="lt1"/>
                </a:solidFill>
                <a:latin typeface="微软雅黑" panose="020B0503020204020204" pitchFamily="34" charset="-122"/>
              </a:rPr>
              <a:t>串</a:t>
            </a:r>
          </a:p>
        </p:txBody>
      </p:sp>
      <p:sp>
        <p:nvSpPr>
          <p:cNvPr id="14" name="TextBox 13">
            <a:hlinkClick r:id="" action="ppaction://noaction"/>
          </p:cNvPr>
          <p:cNvSpPr txBox="1"/>
          <p:nvPr>
            <p:custDataLst>
              <p:tags r:id="rId3"/>
            </p:custDataLst>
          </p:nvPr>
        </p:nvSpPr>
        <p:spPr>
          <a:xfrm>
            <a:off x="5447928" y="3356992"/>
            <a:ext cx="2786082" cy="521970"/>
          </a:xfrm>
          <a:prstGeom prst="rect">
            <a:avLst/>
          </a:prstGeom>
          <a:solidFill>
            <a:srgbClr val="FFB3B2"/>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defPPr>
              <a:defRPr lang="zh-CN"/>
            </a:defPPr>
            <a:lvl1pPr algn="l">
              <a:lnSpc>
                <a:spcPct val="100000"/>
              </a:lnSpc>
              <a:spcBef>
                <a:spcPct val="0"/>
              </a:spcBef>
              <a:defRPr sz="2800" spc="50">
                <a:ln w="11430">
                  <a:noFill/>
                </a:ln>
                <a:solidFill>
                  <a:schemeClr val="tx1">
                    <a:lumMod val="75000"/>
                    <a:lumOff val="25000"/>
                  </a:schemeClr>
                </a:solidFill>
                <a:latin typeface="Consolas" panose="020B0609020204030204" pitchFamily="49" charset="0"/>
                <a:ea typeface="微软雅黑" panose="020B0503020204020204" pitchFamily="34" charset="-122"/>
                <a:cs typeface="Consolas" panose="020B0609020204030204" pitchFamily="49" charset="0"/>
              </a:defRPr>
            </a:lvl1pPr>
          </a:lstStyle>
          <a:p>
            <a:r>
              <a:rPr lang="en-US" altLang="zh-CN" dirty="0">
                <a:solidFill>
                  <a:schemeClr val="dk1">
                    <a:lumMod val="85000"/>
                    <a:lumOff val="15000"/>
                  </a:schemeClr>
                </a:solidFill>
                <a:latin typeface="微软雅黑" panose="020B0503020204020204" pitchFamily="34" charset="-122"/>
              </a:rPr>
              <a:t>4.2  </a:t>
            </a:r>
            <a:r>
              <a:rPr lang="zh-CN" altLang="en-US" dirty="0">
                <a:solidFill>
                  <a:schemeClr val="dk1">
                    <a:lumMod val="85000"/>
                    <a:lumOff val="15000"/>
                  </a:schemeClr>
                </a:solidFill>
                <a:latin typeface="微软雅黑" panose="020B0503020204020204" pitchFamily="34" charset="-122"/>
              </a:rPr>
              <a:t>数组</a:t>
            </a:r>
          </a:p>
        </p:txBody>
      </p:sp>
      <p:grpSp>
        <p:nvGrpSpPr>
          <p:cNvPr id="4" name="组合 3"/>
          <p:cNvGrpSpPr/>
          <p:nvPr/>
        </p:nvGrpSpPr>
        <p:grpSpPr>
          <a:xfrm>
            <a:off x="1838978" y="2146958"/>
            <a:ext cx="2160000" cy="2177998"/>
            <a:chOff x="1838978" y="2146958"/>
            <a:chExt cx="2160000" cy="2177998"/>
          </a:xfrm>
        </p:grpSpPr>
        <p:grpSp>
          <p:nvGrpSpPr>
            <p:cNvPr id="18" name="组合 79"/>
            <p:cNvGrpSpPr/>
            <p:nvPr/>
          </p:nvGrpSpPr>
          <p:grpSpPr bwMode="auto">
            <a:xfrm>
              <a:off x="1838978" y="2146958"/>
              <a:ext cx="2160000" cy="2177998"/>
              <a:chOff x="6379728" y="2488774"/>
              <a:chExt cx="2513016" cy="2533955"/>
            </a:xfrm>
          </p:grpSpPr>
          <p:sp>
            <p:nvSpPr>
              <p:cNvPr id="19" name="任意多边形 82"/>
              <p:cNvSpPr/>
              <p:nvPr/>
            </p:nvSpPr>
            <p:spPr>
              <a:xfrm rot="3738964">
                <a:off x="6379728"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sz="2400" kern="0">
                  <a:solidFill>
                    <a:srgbClr val="FFFFFF"/>
                  </a:solidFill>
                  <a:latin typeface="Arial" panose="020B0604020202020204"/>
                  <a:ea typeface="宋体" panose="02010600030101010101" pitchFamily="2" charset="-122"/>
                </a:endParaRPr>
              </a:p>
            </p:txBody>
          </p:sp>
          <p:sp>
            <p:nvSpPr>
              <p:cNvPr id="20" name="任意多边形 83"/>
              <p:cNvSpPr/>
              <p:nvPr/>
            </p:nvSpPr>
            <p:spPr>
              <a:xfrm rot="16377237">
                <a:off x="6409519" y="2545928"/>
                <a:ext cx="2476803" cy="247679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endParaRPr>
              </a:p>
            </p:txBody>
          </p:sp>
        </p:grpSp>
        <p:sp>
          <p:nvSpPr>
            <p:cNvPr id="21" name="文本框 20"/>
            <p:cNvSpPr txBox="1">
              <a:spLocks noChangeArrowheads="1"/>
            </p:cNvSpPr>
            <p:nvPr/>
          </p:nvSpPr>
          <p:spPr bwMode="auto">
            <a:xfrm>
              <a:off x="2064233" y="3356992"/>
              <a:ext cx="167871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en-US" altLang="zh-CN" sz="2000" dirty="0">
                  <a:solidFill>
                    <a:srgbClr val="000000"/>
                  </a:solidFill>
                </a:rPr>
                <a:t>CONTENTS</a:t>
              </a:r>
            </a:p>
          </p:txBody>
        </p:sp>
        <p:sp>
          <p:nvSpPr>
            <p:cNvPr id="22" name="文本框 20"/>
            <p:cNvSpPr txBox="1">
              <a:spLocks noChangeArrowheads="1"/>
            </p:cNvSpPr>
            <p:nvPr/>
          </p:nvSpPr>
          <p:spPr bwMode="auto">
            <a:xfrm>
              <a:off x="2208249" y="2676983"/>
              <a:ext cx="1412229"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zh-CN" altLang="en-US" sz="3200" dirty="0">
                  <a:solidFill>
                    <a:srgbClr val="000000"/>
                  </a:solidFill>
                </a:rPr>
                <a:t>提纲</a:t>
              </a:r>
            </a:p>
          </p:txBody>
        </p:sp>
      </p:grpSp>
      <p:sp>
        <p:nvSpPr>
          <p:cNvPr id="13" name="灯片编号占位符 12"/>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等腰三角形 1"/>
          <p:cNvSpPr/>
          <p:nvPr>
            <p:custDataLst>
              <p:tags r:id="rId4"/>
            </p:custDataLst>
          </p:nvPr>
        </p:nvSpPr>
        <p:spPr>
          <a:xfrm rot="5400000">
            <a:off x="4344928" y="3097226"/>
            <a:ext cx="523220" cy="267508"/>
          </a:xfrm>
          <a:prstGeom prst="triangle">
            <a:avLst/>
          </a:prstGeom>
          <a:solidFill>
            <a:srgbClr val="DFE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P spid="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205985" y="2420888"/>
            <a:ext cx="6696744" cy="2704482"/>
          </a:xfrm>
          <a:prstGeom prst="roundRect">
            <a:avLst/>
          </a:prstGeom>
          <a:solidFill>
            <a:schemeClr val="lt1"/>
          </a:solid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342900" indent="-342900" algn="l">
              <a:lnSpc>
                <a:spcPts val="3000"/>
              </a:lnSpc>
              <a:spcBef>
                <a:spcPts val="600"/>
              </a:spcBef>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设目标串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的长度为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长度为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600"/>
              </a:spcBef>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算法中求</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数组的时间复杂度为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600"/>
              </a:spcBef>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在后面的匹配中因主串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的下标</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不减即不回溯，比较次数可记为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600"/>
              </a:spcBef>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算法总的时间复杂度为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 name="TextBox 3"/>
          <p:cNvSpPr txBox="1"/>
          <p:nvPr/>
        </p:nvSpPr>
        <p:spPr>
          <a:xfrm>
            <a:off x="1127448" y="188640"/>
            <a:ext cx="2143140"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stStyle>
          <a:p>
            <a:r>
              <a:rPr lang="en-US" altLang="zh-CN" dirty="0">
                <a:solidFill>
                  <a:schemeClr val="accent1"/>
                </a:solidFill>
                <a:latin typeface="微软雅黑" panose="020B0503020204020204" pitchFamily="34" charset="-122"/>
                <a:ea typeface="微软雅黑" panose="020B0503020204020204" pitchFamily="34" charset="-122"/>
              </a:rPr>
              <a:t>KMP</a:t>
            </a:r>
            <a:r>
              <a:rPr lang="zh-CN" altLang="en-US" dirty="0">
                <a:solidFill>
                  <a:schemeClr val="accent1"/>
                </a:solidFill>
                <a:latin typeface="微软雅黑" panose="020B0503020204020204" pitchFamily="34" charset="-122"/>
                <a:ea typeface="微软雅黑" panose="020B0503020204020204" pitchFamily="34" charset="-122"/>
              </a:rPr>
              <a:t>算法性能</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40</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1199456" y="1268760"/>
            <a:ext cx="2766857" cy="517274"/>
            <a:chOff x="1396240" y="2304669"/>
            <a:chExt cx="2107000" cy="480002"/>
          </a:xfrm>
        </p:grpSpPr>
        <p:sp>
          <p:nvSpPr>
            <p:cNvPr id="3" name="矩形: 圆角 2"/>
            <p:cNvSpPr/>
            <p:nvPr>
              <p:custDataLst>
                <p:tags r:id="rId2"/>
              </p:custDataLst>
            </p:nvPr>
          </p:nvSpPr>
          <p:spPr>
            <a:xfrm>
              <a:off x="1396240" y="2304669"/>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7" name="文本框 6"/>
            <p:cNvSpPr txBox="1"/>
            <p:nvPr>
              <p:custDataLst>
                <p:tags r:id="rId3"/>
              </p:custDataLst>
            </p:nvPr>
          </p:nvSpPr>
          <p:spPr>
            <a:xfrm>
              <a:off x="1683316" y="2399464"/>
              <a:ext cx="1699370" cy="358261"/>
            </a:xfrm>
            <a:prstGeom prst="rect">
              <a:avLst/>
            </a:prstGeom>
            <a:noFill/>
          </p:spPr>
          <p:txBody>
            <a:bodyPr wrap="square" rtlCol="0">
              <a:spAutoFit/>
            </a:bodyPr>
            <a:lstStyle/>
            <a:p>
              <a:pPr algn="l"/>
              <a:r>
                <a:rPr lang="en-US" altLang="zh-CN" sz="2400" b="1" dirty="0">
                  <a:solidFill>
                    <a:schemeClr val="lt1"/>
                  </a:solidFill>
                  <a:latin typeface="微软雅黑" panose="020B0503020204020204" pitchFamily="34" charset="-122"/>
                  <a:ea typeface="微软雅黑" panose="020B0503020204020204" pitchFamily="34" charset="-122"/>
                </a:rPr>
                <a:t>KMP</a:t>
              </a:r>
              <a:r>
                <a:rPr lang="zh-CN" altLang="en-US" sz="2400" b="1" dirty="0">
                  <a:solidFill>
                    <a:schemeClr val="lt1"/>
                  </a:solidFill>
                  <a:latin typeface="微软雅黑" panose="020B0503020204020204" pitchFamily="34" charset="-122"/>
                  <a:ea typeface="微软雅黑" panose="020B0503020204020204" pitchFamily="34" charset="-122"/>
                </a:rPr>
                <a:t>算法性能</a:t>
              </a:r>
            </a:p>
          </p:txBody>
        </p:sp>
      </p:grp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4407" r="7351" b="-600"/>
          <a:stretch>
            <a:fillRect/>
          </a:stretch>
        </p:blipFill>
        <p:spPr>
          <a:xfrm flipH="1">
            <a:off x="8400256" y="1988840"/>
            <a:ext cx="2879964" cy="324230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6884" y="1449198"/>
            <a:ext cx="8202642" cy="860425"/>
          </a:xfrm>
          <a:prstGeom prst="rect">
            <a:avLst/>
          </a:prstGeom>
          <a:noFill/>
        </p:spPr>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】设目标串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ababcabcacbab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abcac</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。给出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进行模式匹配的过程。</a:t>
            </a:r>
          </a:p>
        </p:txBody>
      </p:sp>
      <p:graphicFrame>
        <p:nvGraphicFramePr>
          <p:cNvPr id="6" name="表格 5"/>
          <p:cNvGraphicFramePr>
            <a:graphicFrameLocks noGrp="1"/>
          </p:cNvGraphicFramePr>
          <p:nvPr/>
        </p:nvGraphicFramePr>
        <p:xfrm>
          <a:off x="2567608" y="2996952"/>
          <a:ext cx="6625211" cy="1235397"/>
        </p:xfrm>
        <a:graphic>
          <a:graphicData uri="http://schemas.openxmlformats.org/drawingml/2006/table">
            <a:tbl>
              <a:tblPr>
                <a:tableStyleId>{35758FB7-9AC5-4552-8A53-C91805E547FA}</a:tableStyleId>
              </a:tblPr>
              <a:tblGrid>
                <a:gridCol w="1325042">
                  <a:extLst>
                    <a:ext uri="{9D8B030D-6E8A-4147-A177-3AD203B41FA5}">
                      <a16:colId xmlns:a16="http://schemas.microsoft.com/office/drawing/2014/main" val="20000"/>
                    </a:ext>
                  </a:extLst>
                </a:gridCol>
                <a:gridCol w="1065924">
                  <a:extLst>
                    <a:ext uri="{9D8B030D-6E8A-4147-A177-3AD203B41FA5}">
                      <a16:colId xmlns:a16="http://schemas.microsoft.com/office/drawing/2014/main" val="20001"/>
                    </a:ext>
                  </a:extLst>
                </a:gridCol>
                <a:gridCol w="1054146">
                  <a:extLst>
                    <a:ext uri="{9D8B030D-6E8A-4147-A177-3AD203B41FA5}">
                      <a16:colId xmlns:a16="http://schemas.microsoft.com/office/drawing/2014/main" val="20002"/>
                    </a:ext>
                  </a:extLst>
                </a:gridCol>
                <a:gridCol w="1060033">
                  <a:extLst>
                    <a:ext uri="{9D8B030D-6E8A-4147-A177-3AD203B41FA5}">
                      <a16:colId xmlns:a16="http://schemas.microsoft.com/office/drawing/2014/main" val="20003"/>
                    </a:ext>
                  </a:extLst>
                </a:gridCol>
                <a:gridCol w="1060033">
                  <a:extLst>
                    <a:ext uri="{9D8B030D-6E8A-4147-A177-3AD203B41FA5}">
                      <a16:colId xmlns:a16="http://schemas.microsoft.com/office/drawing/2014/main" val="20004"/>
                    </a:ext>
                  </a:extLst>
                </a:gridCol>
                <a:gridCol w="1060033">
                  <a:extLst>
                    <a:ext uri="{9D8B030D-6E8A-4147-A177-3AD203B41FA5}">
                      <a16:colId xmlns:a16="http://schemas.microsoft.com/office/drawing/2014/main" val="20005"/>
                    </a:ext>
                  </a:extLst>
                </a:gridCol>
              </a:tblGrid>
              <a:tr h="411799">
                <a:tc>
                  <a:txBody>
                    <a:bodyPr/>
                    <a:lstStyle/>
                    <a:p>
                      <a:pPr indent="127000" algn="ctr">
                        <a:lnSpc>
                          <a:spcPts val="2800"/>
                        </a:lnSpc>
                        <a:spcAft>
                          <a:spcPts val="0"/>
                        </a:spcAft>
                      </a:pPr>
                      <a:r>
                        <a:rPr lang="en-US" sz="18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800"/>
                        </a:lnSpc>
                        <a:spcAft>
                          <a:spcPts val="0"/>
                        </a:spcAft>
                      </a:pPr>
                      <a:r>
                        <a:rPr lang="en-US" sz="18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800"/>
                        </a:lnSpc>
                        <a:spcAft>
                          <a:spcPts val="0"/>
                        </a:spcAft>
                      </a:pPr>
                      <a:r>
                        <a:rPr lang="en-US" sz="18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800"/>
                        </a:lnSpc>
                        <a:spcAft>
                          <a:spcPts val="0"/>
                        </a:spcAft>
                      </a:pPr>
                      <a:r>
                        <a:rPr lang="en-US" sz="1800" b="0" kern="1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800"/>
                        </a:lnSpc>
                        <a:spcAft>
                          <a:spcPts val="0"/>
                        </a:spcAft>
                      </a:pPr>
                      <a:r>
                        <a:rPr lang="en-US" sz="1800" b="0" kern="1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tc>
                  <a:txBody>
                    <a:bodyPr/>
                    <a:lstStyle/>
                    <a:p>
                      <a:pPr indent="127000" algn="ctr">
                        <a:lnSpc>
                          <a:spcPts val="2800"/>
                        </a:lnSpc>
                        <a:spcAft>
                          <a:spcPts val="0"/>
                        </a:spcAft>
                      </a:pPr>
                      <a:r>
                        <a:rPr lang="en-US" sz="18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nchor="ctr"/>
                </a:tc>
                <a:extLst>
                  <a:ext uri="{0D108BD9-81ED-4DB2-BD59-A6C34878D82A}">
                    <a16:rowId xmlns:a16="http://schemas.microsoft.com/office/drawing/2014/main" val="10000"/>
                  </a:ext>
                </a:extLst>
              </a:tr>
              <a:tr h="411799">
                <a:tc>
                  <a:txBody>
                    <a:bodyPr/>
                    <a:lstStyle/>
                    <a:p>
                      <a:pPr indent="127000" algn="ctr">
                        <a:lnSpc>
                          <a:spcPts val="2800"/>
                        </a:lnSpc>
                        <a:spcAft>
                          <a:spcPts val="0"/>
                        </a:spcAft>
                      </a:pPr>
                      <a:r>
                        <a:rPr lang="en-US" sz="18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t[j]</a:t>
                      </a:r>
                    </a:p>
                  </a:txBody>
                  <a:tcPr marL="68580" marR="68580" marT="0" marB="0"/>
                </a:tc>
                <a:tc>
                  <a:txBody>
                    <a:bodyPr/>
                    <a:lstStyle/>
                    <a:p>
                      <a:pPr indent="127000" algn="ctr">
                        <a:lnSpc>
                          <a:spcPts val="2800"/>
                        </a:lnSpc>
                        <a:spcAft>
                          <a:spcPts val="0"/>
                        </a:spcAft>
                      </a:pPr>
                      <a:r>
                        <a:rPr lang="en-US" sz="18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800"/>
                        </a:lnSpc>
                        <a:spcAft>
                          <a:spcPts val="0"/>
                        </a:spcAft>
                      </a:pPr>
                      <a:r>
                        <a:rPr lang="en-US" sz="18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tc>
                  <a:txBody>
                    <a:bodyPr/>
                    <a:lstStyle/>
                    <a:p>
                      <a:pPr indent="127000" algn="ctr">
                        <a:lnSpc>
                          <a:spcPts val="2800"/>
                        </a:lnSpc>
                        <a:spcAft>
                          <a:spcPts val="0"/>
                        </a:spcAft>
                      </a:pPr>
                      <a:r>
                        <a:rPr lang="en-US" sz="18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a:txBody>
                  <a:tcPr marL="68580" marR="68580" marT="0" marB="0" anchor="ctr"/>
                </a:tc>
                <a:tc>
                  <a:txBody>
                    <a:bodyPr/>
                    <a:lstStyle/>
                    <a:p>
                      <a:pPr indent="127000" algn="ctr">
                        <a:lnSpc>
                          <a:spcPts val="2800"/>
                        </a:lnSpc>
                        <a:spcAft>
                          <a:spcPts val="0"/>
                        </a:spcAft>
                      </a:pPr>
                      <a:r>
                        <a:rPr lang="en-US" sz="18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800"/>
                        </a:lnSpc>
                        <a:spcAft>
                          <a:spcPts val="0"/>
                        </a:spcAft>
                      </a:pPr>
                      <a:r>
                        <a:rPr lang="en-US" sz="18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a:txBody>
                  <a:tcPr marL="68580" marR="68580" marT="0" marB="0" anchor="ctr"/>
                </a:tc>
                <a:extLst>
                  <a:ext uri="{0D108BD9-81ED-4DB2-BD59-A6C34878D82A}">
                    <a16:rowId xmlns:a16="http://schemas.microsoft.com/office/drawing/2014/main" val="10001"/>
                  </a:ext>
                </a:extLst>
              </a:tr>
              <a:tr h="411799">
                <a:tc>
                  <a:txBody>
                    <a:bodyPr/>
                    <a:lstStyle/>
                    <a:p>
                      <a:pPr indent="127000" algn="ctr">
                        <a:lnSpc>
                          <a:spcPts val="2800"/>
                        </a:lnSpc>
                        <a:spcAft>
                          <a:spcPts val="0"/>
                        </a:spcAft>
                      </a:pPr>
                      <a:r>
                        <a:rPr lang="en-US" sz="18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next[j]</a:t>
                      </a:r>
                    </a:p>
                  </a:txBody>
                  <a:tcPr marL="68580" marR="68580" marT="0" marB="0"/>
                </a:tc>
                <a:tc>
                  <a:txBody>
                    <a:bodyPr/>
                    <a:lstStyle/>
                    <a:p>
                      <a:pPr indent="127000" algn="ctr">
                        <a:lnSpc>
                          <a:spcPts val="2800"/>
                        </a:lnSpc>
                        <a:spcAft>
                          <a:spcPts val="0"/>
                        </a:spcAft>
                      </a:pPr>
                      <a:r>
                        <a:rPr lang="en-US" sz="18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800"/>
                        </a:lnSpc>
                        <a:spcAft>
                          <a:spcPts val="0"/>
                        </a:spcAft>
                      </a:pPr>
                      <a:r>
                        <a:rPr lang="en-US" sz="18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800"/>
                        </a:lnSpc>
                        <a:spcAft>
                          <a:spcPts val="0"/>
                        </a:spcAft>
                      </a:pPr>
                      <a:r>
                        <a:rPr lang="en-US" sz="18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800"/>
                        </a:lnSpc>
                        <a:spcAft>
                          <a:spcPts val="0"/>
                        </a:spcAft>
                      </a:pPr>
                      <a:r>
                        <a:rPr lang="en-US" sz="18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800"/>
                        </a:lnSpc>
                        <a:spcAft>
                          <a:spcPts val="0"/>
                        </a:spcAft>
                      </a:pPr>
                      <a:r>
                        <a:rPr lang="en-US" sz="18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extLst>
                  <a:ext uri="{0D108BD9-81ED-4DB2-BD59-A6C34878D82A}">
                    <a16:rowId xmlns:a16="http://schemas.microsoft.com/office/drawing/2014/main" val="10002"/>
                  </a:ext>
                </a:extLst>
              </a:tr>
            </a:tbl>
          </a:graphicData>
        </a:graphic>
      </p:graphicFrame>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41</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Text Box 23"/>
          <p:cNvSpPr txBox="1">
            <a:spLocks noChangeArrowheads="1"/>
          </p:cNvSpPr>
          <p:nvPr/>
        </p:nvSpPr>
        <p:spPr bwMode="gray">
          <a:xfrm>
            <a:off x="1139333" y="230415"/>
            <a:ext cx="792480" cy="386080"/>
          </a:xfrm>
          <a:prstGeom prst="rect">
            <a:avLst/>
          </a:prstGeom>
          <a:noFill/>
        </p:spPr>
        <p:txBody>
          <a:bodyPr wrap="none" rtlCol="0" anchor="ctr">
            <a:spAutoFit/>
          </a:bodyPr>
          <a:lstStyle>
            <a:defPPr>
              <a:defRPr lang="zh-CN"/>
            </a:defPPr>
            <a:lvl1pPr>
              <a:defRPr>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示例</a:t>
            </a:r>
          </a:p>
        </p:txBody>
      </p:sp>
      <p:grpSp>
        <p:nvGrpSpPr>
          <p:cNvPr id="3" name="组合 2"/>
          <p:cNvGrpSpPr/>
          <p:nvPr/>
        </p:nvGrpSpPr>
        <p:grpSpPr>
          <a:xfrm>
            <a:off x="9624404" y="802237"/>
            <a:ext cx="2567596" cy="2554755"/>
            <a:chOff x="6431280" y="802640"/>
            <a:chExt cx="3464560" cy="3464560"/>
          </a:xfrm>
        </p:grpSpPr>
        <p:sp>
          <p:nvSpPr>
            <p:cNvPr id="4" name="直角三角形 3"/>
            <p:cNvSpPr/>
            <p:nvPr>
              <p:custDataLst>
                <p:tags r:id="rId4"/>
              </p:custDataLst>
            </p:nvPr>
          </p:nvSpPr>
          <p:spPr>
            <a:xfrm rot="16200000" flipH="1">
              <a:off x="6431280" y="802640"/>
              <a:ext cx="3464560" cy="3464560"/>
            </a:xfrm>
            <a:prstGeom prst="rtTriangle">
              <a:avLst/>
            </a:prstGeom>
            <a:solidFill>
              <a:srgbClr val="FF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8" name="直角三角形 7"/>
            <p:cNvSpPr/>
            <p:nvPr>
              <p:custDataLst>
                <p:tags r:id="rId5"/>
              </p:custDataLst>
            </p:nvPr>
          </p:nvSpPr>
          <p:spPr>
            <a:xfrm rot="16200000" flipH="1">
              <a:off x="6431280" y="802640"/>
              <a:ext cx="3464560" cy="3464560"/>
            </a:xfrm>
            <a:prstGeom prst="rtTriangle">
              <a:avLst/>
            </a:prstGeom>
            <a:solidFill>
              <a:schemeClr val="l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sp>
        <p:nvSpPr>
          <p:cNvPr id="9" name="椭圆 8"/>
          <p:cNvSpPr/>
          <p:nvPr>
            <p:custDataLst>
              <p:tags r:id="rId1"/>
            </p:custDataLst>
          </p:nvPr>
        </p:nvSpPr>
        <p:spPr>
          <a:xfrm>
            <a:off x="-750248" y="5726177"/>
            <a:ext cx="1927952" cy="19279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0" name="椭圆 9"/>
          <p:cNvSpPr/>
          <p:nvPr>
            <p:custDataLst>
              <p:tags r:id="rId2"/>
            </p:custDataLst>
          </p:nvPr>
        </p:nvSpPr>
        <p:spPr>
          <a:xfrm>
            <a:off x="1530245" y="6037245"/>
            <a:ext cx="441775" cy="441775"/>
          </a:xfrm>
          <a:prstGeom prst="ellipse">
            <a:avLst/>
          </a:prstGeom>
          <a:solidFill>
            <a:schemeClr val="dk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1" name="椭圆 10"/>
          <p:cNvSpPr/>
          <p:nvPr>
            <p:custDataLst>
              <p:tags r:id="rId3"/>
            </p:custDataLst>
          </p:nvPr>
        </p:nvSpPr>
        <p:spPr>
          <a:xfrm>
            <a:off x="653303" y="5284402"/>
            <a:ext cx="441775" cy="441775"/>
          </a:xfrm>
          <a:prstGeom prst="ellipse">
            <a:avLst/>
          </a:prstGeom>
          <a:solidFill>
            <a:srgbClr val="FF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pic>
        <p:nvPicPr>
          <p:cNvPr id="12" name="图片 11" descr="22"/>
          <p:cNvPicPr>
            <a:picLocks noChangeAspect="1"/>
          </p:cNvPicPr>
          <p:nvPr/>
        </p:nvPicPr>
        <p:blipFill>
          <a:blip r:embed="rId7">
            <a:alphaModFix amt="40000"/>
            <a:duotone>
              <a:schemeClr val="bg2">
                <a:shade val="45000"/>
                <a:satMod val="135000"/>
              </a:schemeClr>
              <a:prstClr val="white"/>
            </a:duotone>
          </a:blip>
          <a:srcRect l="-23823" t="46297" r="-12286" b="-5887"/>
          <a:stretch>
            <a:fillRect/>
          </a:stretch>
        </p:blipFill>
        <p:spPr>
          <a:xfrm rot="10800000" flipH="1">
            <a:off x="3791744" y="4762529"/>
            <a:ext cx="8537707" cy="209547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3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300" fill="hold"/>
                                        <p:tgtEl>
                                          <p:spTgt spid="5"/>
                                        </p:tgtEl>
                                        <p:attrNameLst>
                                          <p:attrName>ppt_y</p:attrName>
                                        </p:attrNameLst>
                                      </p:cBhvr>
                                      <p:tavLst>
                                        <p:tav tm="0">
                                          <p:val>
                                            <p:strVal val="#ppt_y"/>
                                          </p:val>
                                        </p:tav>
                                        <p:tav tm="100000">
                                          <p:val>
                                            <p:strVal val="#ppt_y"/>
                                          </p:val>
                                        </p:tav>
                                      </p:tavLst>
                                    </p:anim>
                                    <p:anim calcmode="lin" valueType="num">
                                      <p:cBhvr>
                                        <p:cTn id="9" dur="3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3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00" tmFilter="0,0; .5, 1; 1, 1"/>
                                        <p:tgtEl>
                                          <p:spTgt spid="5"/>
                                        </p:tgtEl>
                                      </p:cBhvr>
                                    </p:animEffect>
                                  </p:childTnLst>
                                </p:cTn>
                              </p:par>
                            </p:childTnLst>
                          </p:cTn>
                        </p:par>
                        <p:par>
                          <p:cTn id="12" fill="hold">
                            <p:stCondLst>
                              <p:cond delay="2070"/>
                            </p:stCondLst>
                            <p:childTnLst>
                              <p:par>
                                <p:cTn id="13" presetID="16" presetClass="entr" presetSubtype="4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131552" y="1500928"/>
            <a:ext cx="4069034" cy="4238284"/>
          </a:xfrm>
          <a:prstGeom prst="rect">
            <a:avLst/>
          </a:prstGeom>
        </p:spPr>
      </p:pic>
      <p:sp>
        <p:nvSpPr>
          <p:cNvPr id="120949" name="Rectangle 117"/>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115" name="组合 114"/>
          <p:cNvGrpSpPr/>
          <p:nvPr/>
        </p:nvGrpSpPr>
        <p:grpSpPr>
          <a:xfrm>
            <a:off x="1631504" y="881781"/>
            <a:ext cx="6572296" cy="1714512"/>
            <a:chOff x="985812" y="171427"/>
            <a:chExt cx="6572296" cy="1714512"/>
          </a:xfrm>
        </p:grpSpPr>
        <p:sp>
          <p:nvSpPr>
            <p:cNvPr id="120947" name="Text Box 115"/>
            <p:cNvSpPr txBox="1">
              <a:spLocks noChangeArrowheads="1"/>
            </p:cNvSpPr>
            <p:nvPr/>
          </p:nvSpPr>
          <p:spPr bwMode="auto">
            <a:xfrm>
              <a:off x="1555387" y="589620"/>
              <a:ext cx="3373803" cy="26761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pt-BR"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a b c a b c a c b a b</a:t>
              </a:r>
            </a:p>
          </p:txBody>
        </p:sp>
        <p:sp>
          <p:nvSpPr>
            <p:cNvPr id="120946" name="Text Box 114"/>
            <p:cNvSpPr txBox="1">
              <a:spLocks noChangeArrowheads="1"/>
            </p:cNvSpPr>
            <p:nvPr/>
          </p:nvSpPr>
          <p:spPr bwMode="auto">
            <a:xfrm>
              <a:off x="1550953" y="1168740"/>
              <a:ext cx="1249386" cy="25999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c</a:t>
              </a:r>
            </a:p>
          </p:txBody>
        </p:sp>
        <p:sp>
          <p:nvSpPr>
            <p:cNvPr id="120945" name="Line 113"/>
            <p:cNvSpPr>
              <a:spLocks noChangeShapeType="1"/>
            </p:cNvSpPr>
            <p:nvPr/>
          </p:nvSpPr>
          <p:spPr bwMode="auto">
            <a:xfrm>
              <a:off x="2061267" y="204810"/>
              <a:ext cx="1270" cy="359410"/>
            </a:xfrm>
            <a:prstGeom prst="line">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0944" name="Text Box 112"/>
            <p:cNvSpPr txBox="1">
              <a:spLocks noChangeArrowheads="1"/>
            </p:cNvSpPr>
            <p:nvPr/>
          </p:nvSpPr>
          <p:spPr bwMode="auto">
            <a:xfrm>
              <a:off x="2164129" y="247672"/>
              <a:ext cx="457146" cy="24284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20943" name="Text Box 111"/>
            <p:cNvSpPr txBox="1">
              <a:spLocks noChangeArrowheads="1"/>
            </p:cNvSpPr>
            <p:nvPr/>
          </p:nvSpPr>
          <p:spPr bwMode="auto">
            <a:xfrm>
              <a:off x="2157450" y="1476366"/>
              <a:ext cx="457146" cy="28857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20942" name="Line 110"/>
            <p:cNvSpPr>
              <a:spLocks noChangeShapeType="1"/>
            </p:cNvSpPr>
            <p:nvPr/>
          </p:nvSpPr>
          <p:spPr bwMode="auto">
            <a:xfrm flipV="1">
              <a:off x="2056499" y="1437340"/>
              <a:ext cx="1270" cy="397510"/>
            </a:xfrm>
            <a:prstGeom prst="line">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0941" name="Text Box 109"/>
            <p:cNvSpPr txBox="1">
              <a:spLocks noChangeArrowheads="1"/>
            </p:cNvSpPr>
            <p:nvPr/>
          </p:nvSpPr>
          <p:spPr bwMode="auto">
            <a:xfrm>
              <a:off x="3357554" y="1571612"/>
              <a:ext cx="1628531" cy="23460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120926" name="Line 94"/>
            <p:cNvSpPr>
              <a:spLocks noChangeShapeType="1"/>
            </p:cNvSpPr>
            <p:nvPr>
              <p:custDataLst>
                <p:tags r:id="rId15"/>
              </p:custDataLst>
            </p:nvPr>
          </p:nvSpPr>
          <p:spPr bwMode="auto">
            <a:xfrm>
              <a:off x="2061184" y="847706"/>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0925" name="Freeform 93"/>
            <p:cNvSpPr/>
            <p:nvPr>
              <p:custDataLst>
                <p:tags r:id="rId16"/>
              </p:custDataLst>
            </p:nvPr>
          </p:nvSpPr>
          <p:spPr bwMode="auto">
            <a:xfrm>
              <a:off x="2000232" y="968040"/>
              <a:ext cx="124445" cy="123190"/>
            </a:xfrm>
            <a:custGeom>
              <a:avLst/>
              <a:gdLst/>
              <a:ahLst/>
              <a:cxnLst>
                <a:cxn ang="0">
                  <a:pos x="0" y="0"/>
                </a:cxn>
                <a:cxn ang="0">
                  <a:pos x="98" y="96"/>
                </a:cxn>
              </a:cxnLst>
              <a:rect l="0" t="0" r="r" b="b"/>
              <a:pathLst>
                <a:path w="98" h="96">
                  <a:moveTo>
                    <a:pt x="0" y="0"/>
                  </a:moveTo>
                  <a:lnTo>
                    <a:pt x="98" y="9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0924" name="Line 92"/>
            <p:cNvSpPr>
              <a:spLocks noChangeShapeType="1"/>
            </p:cNvSpPr>
            <p:nvPr>
              <p:custDataLst>
                <p:tags r:id="rId17"/>
              </p:custDataLst>
            </p:nvPr>
          </p:nvSpPr>
          <p:spPr bwMode="auto">
            <a:xfrm>
              <a:off x="5054899" y="1153500"/>
              <a:ext cx="915563" cy="0"/>
            </a:xfrm>
            <a:prstGeom prst="line">
              <a:avLst/>
            </a:prstGeom>
            <a:ln>
              <a:solidFill>
                <a:schemeClr val="accent1"/>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0923" name="Text Box 91"/>
            <p:cNvSpPr txBox="1">
              <a:spLocks noChangeArrowheads="1"/>
            </p:cNvSpPr>
            <p:nvPr/>
          </p:nvSpPr>
          <p:spPr bwMode="auto">
            <a:xfrm>
              <a:off x="5304763" y="839176"/>
              <a:ext cx="443582" cy="23237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120922" name="Text Box 90"/>
            <p:cNvSpPr txBox="1">
              <a:spLocks noChangeArrowheads="1"/>
            </p:cNvSpPr>
            <p:nvPr/>
          </p:nvSpPr>
          <p:spPr bwMode="auto">
            <a:xfrm>
              <a:off x="5218088" y="1241765"/>
              <a:ext cx="744572" cy="23459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120921" name="Text Box 89"/>
            <p:cNvSpPr txBox="1">
              <a:spLocks noChangeArrowheads="1"/>
            </p:cNvSpPr>
            <p:nvPr/>
          </p:nvSpPr>
          <p:spPr bwMode="auto">
            <a:xfrm>
              <a:off x="6199034" y="795678"/>
              <a:ext cx="457146" cy="27586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20920" name="Text Box 88"/>
            <p:cNvSpPr txBox="1">
              <a:spLocks noChangeArrowheads="1"/>
            </p:cNvSpPr>
            <p:nvPr/>
          </p:nvSpPr>
          <p:spPr bwMode="auto">
            <a:xfrm>
              <a:off x="6199034" y="1153500"/>
              <a:ext cx="1301924" cy="34667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20912" name="Text Box 80"/>
            <p:cNvSpPr txBox="1">
              <a:spLocks noChangeArrowheads="1"/>
            </p:cNvSpPr>
            <p:nvPr/>
          </p:nvSpPr>
          <p:spPr bwMode="auto">
            <a:xfrm>
              <a:off x="1142976" y="1181440"/>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20911" name="Text Box 79"/>
            <p:cNvSpPr txBox="1">
              <a:spLocks noChangeArrowheads="1"/>
            </p:cNvSpPr>
            <p:nvPr/>
          </p:nvSpPr>
          <p:spPr bwMode="auto">
            <a:xfrm>
              <a:off x="1142976" y="618830"/>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3" name="Line 94"/>
            <p:cNvSpPr>
              <a:spLocks noChangeShapeType="1"/>
            </p:cNvSpPr>
            <p:nvPr>
              <p:custDataLst>
                <p:tags r:id="rId18"/>
              </p:custDataLst>
            </p:nvPr>
          </p:nvSpPr>
          <p:spPr bwMode="auto">
            <a:xfrm>
              <a:off x="1608431" y="847706"/>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4" name="Line 94"/>
            <p:cNvSpPr>
              <a:spLocks noChangeShapeType="1"/>
            </p:cNvSpPr>
            <p:nvPr>
              <p:custDataLst>
                <p:tags r:id="rId19"/>
              </p:custDataLst>
            </p:nvPr>
          </p:nvSpPr>
          <p:spPr bwMode="auto">
            <a:xfrm>
              <a:off x="1822750" y="847706"/>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1" name="圆角矩形 110"/>
            <p:cNvSpPr/>
            <p:nvPr>
              <p:custDataLst>
                <p:tags r:id="rId20"/>
              </p:custDataLst>
            </p:nvPr>
          </p:nvSpPr>
          <p:spPr bwMode="auto">
            <a:xfrm>
              <a:off x="985812" y="171427"/>
              <a:ext cx="6572296" cy="1714512"/>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grpSp>
        <p:nvGrpSpPr>
          <p:cNvPr id="116" name="组合 115"/>
          <p:cNvGrpSpPr/>
          <p:nvPr/>
        </p:nvGrpSpPr>
        <p:grpSpPr>
          <a:xfrm>
            <a:off x="1631504" y="2685087"/>
            <a:ext cx="6357982" cy="1892826"/>
            <a:chOff x="1214414" y="2214554"/>
            <a:chExt cx="6357982" cy="1928826"/>
          </a:xfrm>
        </p:grpSpPr>
        <p:sp>
          <p:nvSpPr>
            <p:cNvPr id="120940" name="Text Box 108"/>
            <p:cNvSpPr txBox="1">
              <a:spLocks noChangeArrowheads="1"/>
            </p:cNvSpPr>
            <p:nvPr/>
          </p:nvSpPr>
          <p:spPr bwMode="auto">
            <a:xfrm>
              <a:off x="1756023" y="2626700"/>
              <a:ext cx="3244605" cy="30223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pt-BR"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a b c a b c a c b a b</a:t>
              </a:r>
            </a:p>
          </p:txBody>
        </p:sp>
        <p:sp>
          <p:nvSpPr>
            <p:cNvPr id="120939" name="Text Box 107"/>
            <p:cNvSpPr txBox="1">
              <a:spLocks noChangeArrowheads="1"/>
            </p:cNvSpPr>
            <p:nvPr/>
          </p:nvSpPr>
          <p:spPr bwMode="auto">
            <a:xfrm>
              <a:off x="2209783" y="3215980"/>
              <a:ext cx="1288899" cy="28445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c</a:t>
              </a:r>
            </a:p>
          </p:txBody>
        </p:sp>
        <p:sp>
          <p:nvSpPr>
            <p:cNvPr id="120937" name="Text Box 105"/>
            <p:cNvSpPr txBox="1">
              <a:spLocks noChangeArrowheads="1"/>
            </p:cNvSpPr>
            <p:nvPr/>
          </p:nvSpPr>
          <p:spPr bwMode="auto">
            <a:xfrm>
              <a:off x="3230641" y="2287604"/>
              <a:ext cx="419051" cy="28889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120936" name="Text Box 104"/>
            <p:cNvSpPr txBox="1">
              <a:spLocks noChangeArrowheads="1"/>
            </p:cNvSpPr>
            <p:nvPr/>
          </p:nvSpPr>
          <p:spPr bwMode="auto">
            <a:xfrm>
              <a:off x="3273495" y="3537290"/>
              <a:ext cx="426670" cy="24890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20934" name="Text Box 102"/>
            <p:cNvSpPr txBox="1">
              <a:spLocks noChangeArrowheads="1"/>
            </p:cNvSpPr>
            <p:nvPr/>
          </p:nvSpPr>
          <p:spPr bwMode="auto">
            <a:xfrm>
              <a:off x="3657814" y="3786190"/>
              <a:ext cx="1771442" cy="26922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120917" name="Line 85"/>
            <p:cNvSpPr>
              <a:spLocks noChangeShapeType="1"/>
            </p:cNvSpPr>
            <p:nvPr>
              <p:custDataLst>
                <p:tags r:id="rId7"/>
              </p:custDataLst>
            </p:nvPr>
          </p:nvSpPr>
          <p:spPr bwMode="auto">
            <a:xfrm>
              <a:off x="5091725" y="3202010"/>
              <a:ext cx="915563" cy="1270"/>
            </a:xfrm>
            <a:prstGeom prst="line">
              <a:avLst/>
            </a:prstGeom>
            <a:ln>
              <a:solidFill>
                <a:schemeClr val="accent1"/>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0916" name="Text Box 84"/>
            <p:cNvSpPr txBox="1">
              <a:spLocks noChangeArrowheads="1"/>
            </p:cNvSpPr>
            <p:nvPr/>
          </p:nvSpPr>
          <p:spPr bwMode="auto">
            <a:xfrm>
              <a:off x="5305712" y="2876546"/>
              <a:ext cx="480734" cy="25556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120915" name="Text Box 83"/>
            <p:cNvSpPr txBox="1">
              <a:spLocks noChangeArrowheads="1"/>
            </p:cNvSpPr>
            <p:nvPr/>
          </p:nvSpPr>
          <p:spPr bwMode="auto">
            <a:xfrm>
              <a:off x="5253042" y="3309325"/>
              <a:ext cx="707746" cy="25778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120914" name="Text Box 82"/>
            <p:cNvSpPr txBox="1">
              <a:spLocks noChangeArrowheads="1"/>
            </p:cNvSpPr>
            <p:nvPr/>
          </p:nvSpPr>
          <p:spPr bwMode="auto">
            <a:xfrm>
              <a:off x="6235860" y="2844188"/>
              <a:ext cx="457146" cy="29906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120913" name="Text Box 81"/>
            <p:cNvSpPr txBox="1">
              <a:spLocks noChangeArrowheads="1"/>
            </p:cNvSpPr>
            <p:nvPr/>
          </p:nvSpPr>
          <p:spPr bwMode="auto">
            <a:xfrm>
              <a:off x="6235860" y="3202010"/>
              <a:ext cx="1336536" cy="29842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20910" name="Text Box 78"/>
            <p:cNvSpPr txBox="1">
              <a:spLocks noChangeArrowheads="1"/>
            </p:cNvSpPr>
            <p:nvPr/>
          </p:nvSpPr>
          <p:spPr bwMode="auto">
            <a:xfrm>
              <a:off x="1364909" y="3246460"/>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20909" name="Text Box 77"/>
            <p:cNvSpPr txBox="1">
              <a:spLocks noChangeArrowheads="1"/>
            </p:cNvSpPr>
            <p:nvPr/>
          </p:nvSpPr>
          <p:spPr bwMode="auto">
            <a:xfrm>
              <a:off x="1364909" y="2683850"/>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6" name="Line 94"/>
            <p:cNvSpPr>
              <a:spLocks noChangeShapeType="1"/>
            </p:cNvSpPr>
            <p:nvPr>
              <p:custDataLst>
                <p:tags r:id="rId8"/>
              </p:custDataLst>
            </p:nvPr>
          </p:nvSpPr>
          <p:spPr bwMode="auto">
            <a:xfrm>
              <a:off x="2265662" y="2879091"/>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7" name="Line 94"/>
            <p:cNvSpPr>
              <a:spLocks noChangeShapeType="1"/>
            </p:cNvSpPr>
            <p:nvPr>
              <p:custDataLst>
                <p:tags r:id="rId9"/>
              </p:custDataLst>
            </p:nvPr>
          </p:nvSpPr>
          <p:spPr bwMode="auto">
            <a:xfrm>
              <a:off x="2470450" y="2862259"/>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8" name="Line 94"/>
            <p:cNvSpPr>
              <a:spLocks noChangeShapeType="1"/>
            </p:cNvSpPr>
            <p:nvPr>
              <p:custDataLst>
                <p:tags r:id="rId10"/>
              </p:custDataLst>
            </p:nvPr>
          </p:nvSpPr>
          <p:spPr bwMode="auto">
            <a:xfrm>
              <a:off x="2708579" y="2871785"/>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9" name="Line 94"/>
            <p:cNvSpPr>
              <a:spLocks noChangeShapeType="1"/>
            </p:cNvSpPr>
            <p:nvPr>
              <p:custDataLst>
                <p:tags r:id="rId11"/>
              </p:custDataLst>
            </p:nvPr>
          </p:nvSpPr>
          <p:spPr bwMode="auto">
            <a:xfrm>
              <a:off x="2933689" y="2895593"/>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0" name="Line 94"/>
            <p:cNvSpPr>
              <a:spLocks noChangeShapeType="1"/>
            </p:cNvSpPr>
            <p:nvPr>
              <p:custDataLst>
                <p:tags r:id="rId12"/>
              </p:custDataLst>
            </p:nvPr>
          </p:nvSpPr>
          <p:spPr bwMode="auto">
            <a:xfrm>
              <a:off x="3132754" y="2883847"/>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1" name="Freeform 93"/>
            <p:cNvSpPr/>
            <p:nvPr>
              <p:custDataLst>
                <p:tags r:id="rId13"/>
              </p:custDataLst>
            </p:nvPr>
          </p:nvSpPr>
          <p:spPr bwMode="auto">
            <a:xfrm>
              <a:off x="3071802" y="3004181"/>
              <a:ext cx="124445" cy="123190"/>
            </a:xfrm>
            <a:custGeom>
              <a:avLst/>
              <a:gdLst/>
              <a:ahLst/>
              <a:cxnLst>
                <a:cxn ang="0">
                  <a:pos x="0" y="0"/>
                </a:cxn>
                <a:cxn ang="0">
                  <a:pos x="98" y="96"/>
                </a:cxn>
              </a:cxnLst>
              <a:rect l="0" t="0" r="r" b="b"/>
              <a:pathLst>
                <a:path w="98" h="96">
                  <a:moveTo>
                    <a:pt x="0" y="0"/>
                  </a:moveTo>
                  <a:lnTo>
                    <a:pt x="98" y="9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2" name="Line 113"/>
            <p:cNvSpPr>
              <a:spLocks noChangeShapeType="1"/>
            </p:cNvSpPr>
            <p:nvPr/>
          </p:nvSpPr>
          <p:spPr bwMode="auto">
            <a:xfrm>
              <a:off x="3151496" y="2241884"/>
              <a:ext cx="1270" cy="359410"/>
            </a:xfrm>
            <a:prstGeom prst="line">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3" name="Line 110"/>
            <p:cNvSpPr>
              <a:spLocks noChangeShapeType="1"/>
            </p:cNvSpPr>
            <p:nvPr/>
          </p:nvSpPr>
          <p:spPr bwMode="auto">
            <a:xfrm flipV="1">
              <a:off x="3146728" y="3474414"/>
              <a:ext cx="1270" cy="397510"/>
            </a:xfrm>
            <a:prstGeom prst="line">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2" name="圆角矩形 111"/>
            <p:cNvSpPr/>
            <p:nvPr>
              <p:custDataLst>
                <p:tags r:id="rId14"/>
              </p:custDataLst>
            </p:nvPr>
          </p:nvSpPr>
          <p:spPr bwMode="auto">
            <a:xfrm>
              <a:off x="1214414" y="2214554"/>
              <a:ext cx="6357982" cy="1928826"/>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grpSp>
        <p:nvGrpSpPr>
          <p:cNvPr id="117" name="组合 116"/>
          <p:cNvGrpSpPr/>
          <p:nvPr/>
        </p:nvGrpSpPr>
        <p:grpSpPr>
          <a:xfrm>
            <a:off x="1631504" y="4666708"/>
            <a:ext cx="4429156" cy="2078429"/>
            <a:chOff x="1214414" y="4429132"/>
            <a:chExt cx="4429156" cy="2214578"/>
          </a:xfrm>
        </p:grpSpPr>
        <p:sp>
          <p:nvSpPr>
            <p:cNvPr id="120933" name="Text Box 101"/>
            <p:cNvSpPr txBox="1">
              <a:spLocks noChangeArrowheads="1"/>
            </p:cNvSpPr>
            <p:nvPr/>
          </p:nvSpPr>
          <p:spPr bwMode="auto">
            <a:xfrm>
              <a:off x="1806817" y="4949530"/>
              <a:ext cx="3336687" cy="2654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pt-BR"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a b c a b c a c b a b</a:t>
              </a:r>
            </a:p>
          </p:txBody>
        </p:sp>
        <p:sp>
          <p:nvSpPr>
            <p:cNvPr id="120932" name="Text Box 100"/>
            <p:cNvSpPr txBox="1">
              <a:spLocks noChangeArrowheads="1"/>
            </p:cNvSpPr>
            <p:nvPr/>
          </p:nvSpPr>
          <p:spPr bwMode="auto">
            <a:xfrm>
              <a:off x="2919400" y="5481660"/>
              <a:ext cx="1217787" cy="23335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c</a:t>
              </a:r>
            </a:p>
          </p:txBody>
        </p:sp>
        <p:sp>
          <p:nvSpPr>
            <p:cNvPr id="120930" name="Text Box 98"/>
            <p:cNvSpPr txBox="1">
              <a:spLocks noChangeArrowheads="1"/>
            </p:cNvSpPr>
            <p:nvPr/>
          </p:nvSpPr>
          <p:spPr bwMode="auto">
            <a:xfrm>
              <a:off x="4151075" y="4643446"/>
              <a:ext cx="620957" cy="28637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120929" name="Text Box 97"/>
            <p:cNvSpPr txBox="1">
              <a:spLocks noChangeArrowheads="1"/>
            </p:cNvSpPr>
            <p:nvPr/>
          </p:nvSpPr>
          <p:spPr bwMode="auto">
            <a:xfrm>
              <a:off x="4171950" y="5729305"/>
              <a:ext cx="428628" cy="27209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20927" name="Text Box 95"/>
            <p:cNvSpPr txBox="1">
              <a:spLocks noChangeArrowheads="1"/>
            </p:cNvSpPr>
            <p:nvPr/>
          </p:nvSpPr>
          <p:spPr bwMode="auto">
            <a:xfrm>
              <a:off x="1657330" y="6211910"/>
              <a:ext cx="3771927" cy="28892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.getsize()=5</a:t>
              </a:r>
            </a:p>
          </p:txBody>
        </p:sp>
        <p:sp>
          <p:nvSpPr>
            <p:cNvPr id="120908" name="Text Box 76"/>
            <p:cNvSpPr txBox="1">
              <a:spLocks noChangeArrowheads="1"/>
            </p:cNvSpPr>
            <p:nvPr/>
          </p:nvSpPr>
          <p:spPr bwMode="auto">
            <a:xfrm>
              <a:off x="1395386" y="5494360"/>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20907" name="Text Box 75"/>
            <p:cNvSpPr txBox="1">
              <a:spLocks noChangeArrowheads="1"/>
            </p:cNvSpPr>
            <p:nvPr/>
          </p:nvSpPr>
          <p:spPr bwMode="auto">
            <a:xfrm>
              <a:off x="1395386" y="4931750"/>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5" name="Line 94"/>
            <p:cNvSpPr>
              <a:spLocks noChangeShapeType="1"/>
            </p:cNvSpPr>
            <p:nvPr>
              <p:custDataLst>
                <p:tags r:id="rId2"/>
              </p:custDataLst>
            </p:nvPr>
          </p:nvSpPr>
          <p:spPr bwMode="auto">
            <a:xfrm>
              <a:off x="3184835" y="5157801"/>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6" name="Line 94"/>
            <p:cNvSpPr>
              <a:spLocks noChangeShapeType="1"/>
            </p:cNvSpPr>
            <p:nvPr>
              <p:custDataLst>
                <p:tags r:id="rId3"/>
              </p:custDataLst>
            </p:nvPr>
          </p:nvSpPr>
          <p:spPr bwMode="auto">
            <a:xfrm>
              <a:off x="3418203" y="5157801"/>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7" name="Line 94"/>
            <p:cNvSpPr>
              <a:spLocks noChangeShapeType="1"/>
            </p:cNvSpPr>
            <p:nvPr>
              <p:custDataLst>
                <p:tags r:id="rId4"/>
              </p:custDataLst>
            </p:nvPr>
          </p:nvSpPr>
          <p:spPr bwMode="auto">
            <a:xfrm>
              <a:off x="3642048" y="5157801"/>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8" name="Line 94"/>
            <p:cNvSpPr>
              <a:spLocks noChangeShapeType="1"/>
            </p:cNvSpPr>
            <p:nvPr>
              <p:custDataLst>
                <p:tags r:id="rId5"/>
              </p:custDataLst>
            </p:nvPr>
          </p:nvSpPr>
          <p:spPr bwMode="auto">
            <a:xfrm>
              <a:off x="3865893" y="5157801"/>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9" name="Line 113"/>
            <p:cNvSpPr>
              <a:spLocks noChangeShapeType="1"/>
            </p:cNvSpPr>
            <p:nvPr/>
          </p:nvSpPr>
          <p:spPr bwMode="auto">
            <a:xfrm>
              <a:off x="4070664" y="4572008"/>
              <a:ext cx="1270" cy="359410"/>
            </a:xfrm>
            <a:prstGeom prst="line">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 name="Line 110"/>
            <p:cNvSpPr>
              <a:spLocks noChangeShapeType="1"/>
            </p:cNvSpPr>
            <p:nvPr/>
          </p:nvSpPr>
          <p:spPr bwMode="auto">
            <a:xfrm flipV="1">
              <a:off x="4065896" y="5674696"/>
              <a:ext cx="1270" cy="397510"/>
            </a:xfrm>
            <a:prstGeom prst="line">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4" name="圆角矩形 113"/>
            <p:cNvSpPr/>
            <p:nvPr>
              <p:custDataLst>
                <p:tags r:id="rId6"/>
              </p:custDataLst>
            </p:nvPr>
          </p:nvSpPr>
          <p:spPr bwMode="auto">
            <a:xfrm>
              <a:off x="1214414" y="4429132"/>
              <a:ext cx="4429156" cy="2214578"/>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
        <p:nvSpPr>
          <p:cNvPr id="62" name="灯片编号占位符 61"/>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42</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750"/>
                                        <p:tgtEl>
                                          <p:spTgt spid="115"/>
                                        </p:tgtEl>
                                      </p:cBhvr>
                                    </p:animEffect>
                                    <p:anim calcmode="lin" valueType="num">
                                      <p:cBhvr>
                                        <p:cTn id="12" dur="750" fill="hold"/>
                                        <p:tgtEl>
                                          <p:spTgt spid="115"/>
                                        </p:tgtEl>
                                        <p:attrNameLst>
                                          <p:attrName>ppt_x</p:attrName>
                                        </p:attrNameLst>
                                      </p:cBhvr>
                                      <p:tavLst>
                                        <p:tav tm="0">
                                          <p:val>
                                            <p:strVal val="#ppt_x"/>
                                          </p:val>
                                        </p:tav>
                                        <p:tav tm="100000">
                                          <p:val>
                                            <p:strVal val="#ppt_x"/>
                                          </p:val>
                                        </p:tav>
                                      </p:tavLst>
                                    </p:anim>
                                    <p:anim calcmode="lin" valueType="num">
                                      <p:cBhvr>
                                        <p:cTn id="13" dur="750" fill="hold"/>
                                        <p:tgtEl>
                                          <p:spTgt spid="11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750"/>
                                        <p:tgtEl>
                                          <p:spTgt spid="116"/>
                                        </p:tgtEl>
                                      </p:cBhvr>
                                    </p:animEffect>
                                    <p:anim calcmode="lin" valueType="num">
                                      <p:cBhvr>
                                        <p:cTn id="18" dur="750" fill="hold"/>
                                        <p:tgtEl>
                                          <p:spTgt spid="116"/>
                                        </p:tgtEl>
                                        <p:attrNameLst>
                                          <p:attrName>ppt_x</p:attrName>
                                        </p:attrNameLst>
                                      </p:cBhvr>
                                      <p:tavLst>
                                        <p:tav tm="0">
                                          <p:val>
                                            <p:strVal val="#ppt_x"/>
                                          </p:val>
                                        </p:tav>
                                        <p:tav tm="100000">
                                          <p:val>
                                            <p:strVal val="#ppt_x"/>
                                          </p:val>
                                        </p:tav>
                                      </p:tavLst>
                                    </p:anim>
                                    <p:anim calcmode="lin" valueType="num">
                                      <p:cBhvr>
                                        <p:cTn id="19" dur="750" fill="hold"/>
                                        <p:tgtEl>
                                          <p:spTgt spid="11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750"/>
                                        <p:tgtEl>
                                          <p:spTgt spid="117"/>
                                        </p:tgtEl>
                                      </p:cBhvr>
                                    </p:animEffect>
                                    <p:anim calcmode="lin" valueType="num">
                                      <p:cBhvr>
                                        <p:cTn id="24" dur="750" fill="hold"/>
                                        <p:tgtEl>
                                          <p:spTgt spid="117"/>
                                        </p:tgtEl>
                                        <p:attrNameLst>
                                          <p:attrName>ppt_x</p:attrName>
                                        </p:attrNameLst>
                                      </p:cBhvr>
                                      <p:tavLst>
                                        <p:tav tm="0">
                                          <p:val>
                                            <p:strVal val="#ppt_x"/>
                                          </p:val>
                                        </p:tav>
                                        <p:tav tm="100000">
                                          <p:val>
                                            <p:strVal val="#ppt_x"/>
                                          </p:val>
                                        </p:tav>
                                      </p:tavLst>
                                    </p:anim>
                                    <p:anim calcmode="lin" valueType="num">
                                      <p:cBhvr>
                                        <p:cTn id="25" dur="75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2217632" y="1713975"/>
            <a:ext cx="5072098" cy="908050"/>
          </a:xfrm>
          <a:prstGeom prst="rect">
            <a:avLst/>
          </a:prstGeom>
          <a:no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ct val="100000"/>
              </a:lnSpc>
              <a:spcBef>
                <a:spcPts val="600"/>
              </a:spcBef>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算法的性能提高了吗？</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spcBef>
                <a:spcPts val="600"/>
              </a:spcBef>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算法跳过了中间一些趟，正确吗？</a:t>
            </a:r>
          </a:p>
        </p:txBody>
      </p:sp>
      <p:pic>
        <p:nvPicPr>
          <p:cNvPr id="25" name="Picture 2"/>
          <p:cNvPicPr>
            <a:picLocks noChangeAspect="1" noChangeArrowheads="1"/>
          </p:cNvPicPr>
          <p:nvPr/>
        </p:nvPicPr>
        <p:blipFill>
          <a:blip r:embed="rId5" cstate="print"/>
          <a:srcRect/>
          <a:stretch>
            <a:fillRect/>
          </a:stretch>
        </p:blipFill>
        <p:spPr bwMode="auto">
          <a:xfrm>
            <a:off x="1360376" y="1571098"/>
            <a:ext cx="642942" cy="1021990"/>
          </a:xfrm>
          <a:prstGeom prst="rect">
            <a:avLst/>
          </a:prstGeom>
          <a:noFill/>
          <a:ln w="9525">
            <a:noFill/>
            <a:miter lim="800000"/>
            <a:headEnd/>
            <a:tailEnd/>
          </a:ln>
        </p:spPr>
      </p:pic>
      <p:sp>
        <p:nvSpPr>
          <p:cNvPr id="26" name="TextBox 25"/>
          <p:cNvSpPr txBox="1"/>
          <p:nvPr/>
        </p:nvSpPr>
        <p:spPr>
          <a:xfrm>
            <a:off x="2073616" y="3740780"/>
            <a:ext cx="5500726" cy="398780"/>
          </a:xfrm>
          <a:prstGeom prst="rect">
            <a:avLst/>
          </a:prstGeom>
          <a:noFill/>
        </p:spPr>
        <p:txBody>
          <a:bodyPr wrap="square" rtlCol="0">
            <a:spAutoFit/>
          </a:bodyPr>
          <a:lstStyle/>
          <a:p>
            <a:pPr algn="l">
              <a:lnSpc>
                <a:spcPct val="100000"/>
              </a:lnSpc>
              <a:spcBef>
                <a:spcPts val="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以</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目标串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aaaaab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aaab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为例。</a:t>
            </a:r>
          </a:p>
        </p:txBody>
      </p:sp>
      <p:graphicFrame>
        <p:nvGraphicFramePr>
          <p:cNvPr id="27" name="表格 26"/>
          <p:cNvGraphicFramePr>
            <a:graphicFrameLocks noGrp="1"/>
          </p:cNvGraphicFramePr>
          <p:nvPr/>
        </p:nvGraphicFramePr>
        <p:xfrm>
          <a:off x="2207568" y="4437112"/>
          <a:ext cx="5040666" cy="1235397"/>
        </p:xfrm>
        <a:graphic>
          <a:graphicData uri="http://schemas.openxmlformats.org/drawingml/2006/table">
            <a:tbl>
              <a:tblPr>
                <a:tableStyleId>{35758FB7-9AC5-4552-8A53-C91805E547FA}</a:tableStyleId>
              </a:tblPr>
              <a:tblGrid>
                <a:gridCol w="1200158">
                  <a:extLst>
                    <a:ext uri="{9D8B030D-6E8A-4147-A177-3AD203B41FA5}">
                      <a16:colId xmlns:a16="http://schemas.microsoft.com/office/drawing/2014/main" val="20000"/>
                    </a:ext>
                  </a:extLst>
                </a:gridCol>
                <a:gridCol w="965462">
                  <a:extLst>
                    <a:ext uri="{9D8B030D-6E8A-4147-A177-3AD203B41FA5}">
                      <a16:colId xmlns:a16="http://schemas.microsoft.com/office/drawing/2014/main" val="20001"/>
                    </a:ext>
                  </a:extLst>
                </a:gridCol>
                <a:gridCol w="954794">
                  <a:extLst>
                    <a:ext uri="{9D8B030D-6E8A-4147-A177-3AD203B41FA5}">
                      <a16:colId xmlns:a16="http://schemas.microsoft.com/office/drawing/2014/main" val="20002"/>
                    </a:ext>
                  </a:extLst>
                </a:gridCol>
                <a:gridCol w="960126">
                  <a:extLst>
                    <a:ext uri="{9D8B030D-6E8A-4147-A177-3AD203B41FA5}">
                      <a16:colId xmlns:a16="http://schemas.microsoft.com/office/drawing/2014/main" val="20003"/>
                    </a:ext>
                  </a:extLst>
                </a:gridCol>
                <a:gridCol w="960126">
                  <a:extLst>
                    <a:ext uri="{9D8B030D-6E8A-4147-A177-3AD203B41FA5}">
                      <a16:colId xmlns:a16="http://schemas.microsoft.com/office/drawing/2014/main" val="20004"/>
                    </a:ext>
                  </a:extLst>
                </a:gridCol>
              </a:tblGrid>
              <a:tr h="411799">
                <a:tc>
                  <a:txBody>
                    <a:bodyPr/>
                    <a:lstStyle/>
                    <a:p>
                      <a:pPr indent="127000" algn="ctr">
                        <a:lnSpc>
                          <a:spcPts val="2800"/>
                        </a:lnSpc>
                        <a:spcAft>
                          <a:spcPts val="0"/>
                        </a:spcAft>
                      </a:pPr>
                      <a:r>
                        <a:rPr lang="en-US"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8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8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8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8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extLst>
                  <a:ext uri="{0D108BD9-81ED-4DB2-BD59-A6C34878D82A}">
                    <a16:rowId xmlns:a16="http://schemas.microsoft.com/office/drawing/2014/main" val="10000"/>
                  </a:ext>
                </a:extLst>
              </a:tr>
              <a:tr h="411799">
                <a:tc>
                  <a:txBody>
                    <a:bodyPr/>
                    <a:lstStyle/>
                    <a:p>
                      <a:pPr indent="127000" algn="ctr">
                        <a:lnSpc>
                          <a:spcPts val="2800"/>
                        </a:lnSpc>
                        <a:spcAft>
                          <a:spcPts val="0"/>
                        </a:spcAft>
                      </a:pPr>
                      <a:r>
                        <a:rPr lang="en-US"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t[j]</a:t>
                      </a:r>
                    </a:p>
                  </a:txBody>
                  <a:tcPr marL="68580" marR="68580" marT="0" marB="0"/>
                </a:tc>
                <a:tc>
                  <a:txBody>
                    <a:bodyPr/>
                    <a:lstStyle/>
                    <a:p>
                      <a:pPr indent="127000" algn="ctr">
                        <a:lnSpc>
                          <a:spcPts val="2800"/>
                        </a:lnSpc>
                        <a:spcAft>
                          <a:spcPts val="0"/>
                        </a:spcAft>
                      </a:pPr>
                      <a:r>
                        <a:rPr lang="en-US"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800"/>
                        </a:lnSpc>
                        <a:spcAft>
                          <a:spcPts val="0"/>
                        </a:spcAft>
                      </a:pPr>
                      <a:r>
                        <a:rPr lang="en-US" altLang="zh-CN"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800"/>
                        </a:lnSpc>
                        <a:spcAft>
                          <a:spcPts val="0"/>
                        </a:spcAft>
                      </a:pPr>
                      <a:r>
                        <a:rPr lang="en-US" altLang="zh-CN"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800"/>
                        </a:lnSpc>
                        <a:spcAft>
                          <a:spcPts val="0"/>
                        </a:spcAft>
                      </a:pPr>
                      <a:r>
                        <a:rPr lang="en-US" altLang="zh-CN"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extLst>
                  <a:ext uri="{0D108BD9-81ED-4DB2-BD59-A6C34878D82A}">
                    <a16:rowId xmlns:a16="http://schemas.microsoft.com/office/drawing/2014/main" val="10001"/>
                  </a:ext>
                </a:extLst>
              </a:tr>
              <a:tr h="411799">
                <a:tc>
                  <a:txBody>
                    <a:bodyPr/>
                    <a:lstStyle/>
                    <a:p>
                      <a:pPr indent="127000" algn="ctr">
                        <a:lnSpc>
                          <a:spcPts val="2800"/>
                        </a:lnSpc>
                        <a:spcAft>
                          <a:spcPts val="0"/>
                        </a:spcAft>
                      </a:pPr>
                      <a:r>
                        <a:rPr lang="en-US"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next[j]</a:t>
                      </a:r>
                    </a:p>
                  </a:txBody>
                  <a:tcPr marL="68580" marR="68580" marT="0" marB="0"/>
                </a:tc>
                <a:tc>
                  <a:txBody>
                    <a:bodyPr/>
                    <a:lstStyle/>
                    <a:p>
                      <a:pPr indent="127000" algn="ctr">
                        <a:lnSpc>
                          <a:spcPts val="28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8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800"/>
                        </a:lnSpc>
                        <a:spcAft>
                          <a:spcPts val="0"/>
                        </a:spcAft>
                      </a:pPr>
                      <a:r>
                        <a:rPr lang="en-US" altLang="zh-CN"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800"/>
                        </a:lnSpc>
                        <a:spcAft>
                          <a:spcPts val="0"/>
                        </a:spcAft>
                      </a:pPr>
                      <a:r>
                        <a:rPr lang="en-US" altLang="zh-CN" sz="1600" b="1" kern="1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extLst>
                  <a:ext uri="{0D108BD9-81ED-4DB2-BD59-A6C34878D82A}">
                    <a16:rowId xmlns:a16="http://schemas.microsoft.com/office/drawing/2014/main" val="10002"/>
                  </a:ext>
                </a:extLst>
              </a:tr>
            </a:tbl>
          </a:graphicData>
        </a:graphic>
      </p:graphicFrame>
      <p:sp>
        <p:nvSpPr>
          <p:cNvPr id="8" name="灯片编号占位符 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43</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2217632" y="3008795"/>
            <a:ext cx="1066337" cy="400110"/>
            <a:chOff x="1396240" y="2304669"/>
            <a:chExt cx="2107000" cy="480002"/>
          </a:xfrm>
        </p:grpSpPr>
        <p:sp>
          <p:nvSpPr>
            <p:cNvPr id="3" name="矩形: 圆角 2"/>
            <p:cNvSpPr/>
            <p:nvPr>
              <p:custDataLst>
                <p:tags r:id="rId2"/>
              </p:custDataLst>
            </p:nvPr>
          </p:nvSpPr>
          <p:spPr>
            <a:xfrm>
              <a:off x="1396240" y="2304669"/>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文本框 3"/>
            <p:cNvSpPr txBox="1"/>
            <p:nvPr>
              <p:custDataLst>
                <p:tags r:id="rId3"/>
              </p:custDataLst>
            </p:nvPr>
          </p:nvSpPr>
          <p:spPr>
            <a:xfrm>
              <a:off x="1600055" y="2371021"/>
              <a:ext cx="1699369" cy="404512"/>
            </a:xfrm>
            <a:prstGeom prst="rect">
              <a:avLst/>
            </a:prstGeom>
            <a:noFill/>
          </p:spPr>
          <p:txBody>
            <a:bodyPr wrap="square" rtlCol="0">
              <a:spAutoFit/>
            </a:bodyPr>
            <a:lstStyle/>
            <a:p>
              <a:pPr algn="l"/>
              <a:r>
                <a:rPr lang="zh-CN" altLang="en-US" sz="2000" b="1" dirty="0">
                  <a:solidFill>
                    <a:schemeClr val="lt1"/>
                  </a:solidFill>
                  <a:latin typeface="微软雅黑" panose="020B0503020204020204" pitchFamily="34" charset="-122"/>
                  <a:ea typeface="微软雅黑" panose="020B0503020204020204" pitchFamily="34" charset="-122"/>
                </a:rPr>
                <a:t>问题</a:t>
              </a:r>
              <a:r>
                <a:rPr lang="en-US" altLang="zh-CN" sz="2000" b="1" dirty="0">
                  <a:solidFill>
                    <a:schemeClr val="lt1"/>
                  </a:solidFill>
                  <a:latin typeface="微软雅黑" panose="020B0503020204020204" pitchFamily="34" charset="-122"/>
                  <a:ea typeface="微软雅黑" panose="020B0503020204020204" pitchFamily="34" charset="-122"/>
                </a:rPr>
                <a:t>1</a:t>
              </a:r>
            </a:p>
          </p:txBody>
        </p:sp>
      </p:grpSp>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l="4407" r="7351" b="-600"/>
          <a:stretch>
            <a:fillRect/>
          </a:stretch>
        </p:blipFill>
        <p:spPr>
          <a:xfrm flipH="1">
            <a:off x="8291180" y="2192610"/>
            <a:ext cx="3272007" cy="368366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500"/>
                            </p:stCondLst>
                            <p:childTnLst>
                              <p:par>
                                <p:cTn id="27" presetID="47" presetClass="entr" presetSubtype="0"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anim calcmode="lin" valueType="num">
                                      <p:cBhvr>
                                        <p:cTn id="30" dur="500" fill="hold"/>
                                        <p:tgtEl>
                                          <p:spTgt spid="27"/>
                                        </p:tgtEl>
                                        <p:attrNameLst>
                                          <p:attrName>ppt_x</p:attrName>
                                        </p:attrNameLst>
                                      </p:cBhvr>
                                      <p:tavLst>
                                        <p:tav tm="0">
                                          <p:val>
                                            <p:strVal val="#ppt_x"/>
                                          </p:val>
                                        </p:tav>
                                        <p:tav tm="100000">
                                          <p:val>
                                            <p:strVal val="#ppt_x"/>
                                          </p:val>
                                        </p:tav>
                                      </p:tavLst>
                                    </p:anim>
                                    <p:anim calcmode="lin" valueType="num">
                                      <p:cBhvr>
                                        <p:cTn id="31"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952596" y="2006790"/>
            <a:ext cx="8429684" cy="1422210"/>
            <a:chOff x="428596" y="1781163"/>
            <a:chExt cx="8429684" cy="1500198"/>
          </a:xfrm>
        </p:grpSpPr>
        <p:sp>
          <p:nvSpPr>
            <p:cNvPr id="5" name="Text Box 37"/>
            <p:cNvSpPr txBox="1">
              <a:spLocks noChangeArrowheads="1"/>
            </p:cNvSpPr>
            <p:nvPr/>
          </p:nvSpPr>
          <p:spPr bwMode="auto">
            <a:xfrm>
              <a:off x="428596" y="2347523"/>
              <a:ext cx="1071570" cy="22422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6" name="Text Box 36"/>
            <p:cNvSpPr txBox="1">
              <a:spLocks noChangeArrowheads="1"/>
            </p:cNvSpPr>
            <p:nvPr/>
          </p:nvSpPr>
          <p:spPr bwMode="auto">
            <a:xfrm>
              <a:off x="1874488" y="2099245"/>
              <a:ext cx="1768818"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a b"</a:t>
              </a:r>
            </a:p>
          </p:txBody>
        </p:sp>
        <p:sp>
          <p:nvSpPr>
            <p:cNvPr id="7" name="Text Box 35"/>
            <p:cNvSpPr txBox="1">
              <a:spLocks noChangeArrowheads="1"/>
            </p:cNvSpPr>
            <p:nvPr/>
          </p:nvSpPr>
          <p:spPr bwMode="auto">
            <a:xfrm>
              <a:off x="3865848" y="2099245"/>
              <a:ext cx="669290" cy="39612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8" name="Text Box 34"/>
            <p:cNvSpPr txBox="1">
              <a:spLocks noChangeArrowheads="1"/>
            </p:cNvSpPr>
            <p:nvPr/>
          </p:nvSpPr>
          <p:spPr bwMode="auto">
            <a:xfrm>
              <a:off x="1871635" y="2693425"/>
              <a:ext cx="1528786" cy="27298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a:t>
              </a:r>
            </a:p>
          </p:txBody>
        </p:sp>
        <p:sp>
          <p:nvSpPr>
            <p:cNvPr id="9" name="Line 33"/>
            <p:cNvSpPr>
              <a:spLocks noChangeShapeType="1"/>
            </p:cNvSpPr>
            <p:nvPr>
              <p:custDataLst>
                <p:tags r:id="rId13"/>
              </p:custDataLst>
            </p:nvPr>
          </p:nvSpPr>
          <p:spPr bwMode="auto">
            <a:xfrm>
              <a:off x="2262176" y="2366326"/>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Line 32"/>
            <p:cNvSpPr>
              <a:spLocks noChangeShapeType="1"/>
            </p:cNvSpPr>
            <p:nvPr>
              <p:custDataLst>
                <p:tags r:id="rId14"/>
              </p:custDataLst>
            </p:nvPr>
          </p:nvSpPr>
          <p:spPr bwMode="auto">
            <a:xfrm>
              <a:off x="2500305" y="2366326"/>
              <a:ext cx="0" cy="34533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Line 31"/>
            <p:cNvSpPr>
              <a:spLocks noChangeShapeType="1"/>
            </p:cNvSpPr>
            <p:nvPr>
              <p:custDataLst>
                <p:tags r:id="rId15"/>
              </p:custDataLst>
            </p:nvPr>
          </p:nvSpPr>
          <p:spPr bwMode="auto">
            <a:xfrm>
              <a:off x="2930512" y="2356807"/>
              <a:ext cx="0" cy="345335"/>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Freeform 30"/>
            <p:cNvSpPr/>
            <p:nvPr>
              <p:custDataLst>
                <p:tags r:id="rId16"/>
              </p:custDataLst>
            </p:nvPr>
          </p:nvSpPr>
          <p:spPr bwMode="auto">
            <a:xfrm>
              <a:off x="2887966" y="2473611"/>
              <a:ext cx="83820" cy="95221"/>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Text Box 29"/>
            <p:cNvSpPr txBox="1">
              <a:spLocks noChangeArrowheads="1"/>
            </p:cNvSpPr>
            <p:nvPr/>
          </p:nvSpPr>
          <p:spPr bwMode="auto">
            <a:xfrm>
              <a:off x="3865848" y="2560115"/>
              <a:ext cx="669290" cy="39738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4" name="Text Box 28"/>
            <p:cNvSpPr txBox="1">
              <a:spLocks noChangeArrowheads="1"/>
            </p:cNvSpPr>
            <p:nvPr/>
          </p:nvSpPr>
          <p:spPr bwMode="auto">
            <a:xfrm>
              <a:off x="4798028" y="2263025"/>
              <a:ext cx="1333500" cy="27475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15" name="Text Box 14"/>
            <p:cNvSpPr txBox="1">
              <a:spLocks noChangeArrowheads="1"/>
            </p:cNvSpPr>
            <p:nvPr/>
          </p:nvSpPr>
          <p:spPr bwMode="auto">
            <a:xfrm>
              <a:off x="6263608" y="2242121"/>
              <a:ext cx="665846"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不变</a:t>
              </a:r>
            </a:p>
          </p:txBody>
        </p:sp>
        <p:sp>
          <p:nvSpPr>
            <p:cNvPr id="16" name="Text Box 13"/>
            <p:cNvSpPr txBox="1">
              <a:spLocks noChangeArrowheads="1"/>
            </p:cNvSpPr>
            <p:nvPr/>
          </p:nvSpPr>
          <p:spPr bwMode="auto">
            <a:xfrm>
              <a:off x="6263608" y="2560115"/>
              <a:ext cx="1380226" cy="29738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=next[3]=2</a:t>
              </a:r>
            </a:p>
          </p:txBody>
        </p:sp>
        <p:sp>
          <p:nvSpPr>
            <p:cNvPr id="17" name="Freeform 12"/>
            <p:cNvSpPr/>
            <p:nvPr>
              <p:custDataLst>
                <p:tags r:id="rId17"/>
              </p:custDataLst>
            </p:nvPr>
          </p:nvSpPr>
          <p:spPr bwMode="auto">
            <a:xfrm>
              <a:off x="4831048" y="2609218"/>
              <a:ext cx="1219200" cy="2539"/>
            </a:xfrm>
            <a:custGeom>
              <a:avLst/>
              <a:gdLst/>
              <a:ahLst/>
              <a:cxnLst>
                <a:cxn ang="0">
                  <a:pos x="0" y="0"/>
                </a:cxn>
                <a:cxn ang="0">
                  <a:pos x="960" y="12"/>
                </a:cxn>
              </a:cxnLst>
              <a:rect l="0" t="0" r="r" b="b"/>
              <a:pathLst>
                <a:path w="960" h="12">
                  <a:moveTo>
                    <a:pt x="0" y="0"/>
                  </a:moveTo>
                  <a:lnTo>
                    <a:pt x="960" y="12"/>
                  </a:lnTo>
                </a:path>
              </a:pathLst>
            </a:custGeom>
            <a:ln w="381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Line 7"/>
            <p:cNvSpPr>
              <a:spLocks noChangeShapeType="1"/>
            </p:cNvSpPr>
            <p:nvPr>
              <p:custDataLst>
                <p:tags r:id="rId18"/>
              </p:custDataLst>
            </p:nvPr>
          </p:nvSpPr>
          <p:spPr bwMode="auto">
            <a:xfrm>
              <a:off x="2938451" y="1857364"/>
              <a:ext cx="0" cy="288203"/>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Line 6"/>
            <p:cNvSpPr>
              <a:spLocks noChangeShapeType="1"/>
            </p:cNvSpPr>
            <p:nvPr>
              <p:custDataLst>
                <p:tags r:id="rId19"/>
              </p:custDataLst>
            </p:nvPr>
          </p:nvSpPr>
          <p:spPr bwMode="auto">
            <a:xfrm flipV="1">
              <a:off x="2928926" y="2962688"/>
              <a:ext cx="0" cy="289472"/>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Line 2"/>
            <p:cNvSpPr>
              <a:spLocks noChangeShapeType="1"/>
            </p:cNvSpPr>
            <p:nvPr>
              <p:custDataLst>
                <p:tags r:id="rId20"/>
              </p:custDataLst>
            </p:nvPr>
          </p:nvSpPr>
          <p:spPr bwMode="auto">
            <a:xfrm>
              <a:off x="2714612" y="2366326"/>
              <a:ext cx="0" cy="34406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圆角矩形 20"/>
            <p:cNvSpPr/>
            <p:nvPr>
              <p:custDataLst>
                <p:tags r:id="rId21"/>
              </p:custDataLst>
            </p:nvPr>
          </p:nvSpPr>
          <p:spPr bwMode="auto">
            <a:xfrm>
              <a:off x="1571604" y="1781163"/>
              <a:ext cx="6215106" cy="1500198"/>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22" name="TextBox 21"/>
            <p:cNvSpPr txBox="1"/>
            <p:nvPr/>
          </p:nvSpPr>
          <p:spPr>
            <a:xfrm>
              <a:off x="7858148" y="2357430"/>
              <a:ext cx="1000132" cy="680538"/>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比较</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p>
          </p:txBody>
        </p:sp>
      </p:grpSp>
      <p:graphicFrame>
        <p:nvGraphicFramePr>
          <p:cNvPr id="23" name="表格 22"/>
          <p:cNvGraphicFramePr>
            <a:graphicFrameLocks noGrp="1"/>
          </p:cNvGraphicFramePr>
          <p:nvPr/>
        </p:nvGraphicFramePr>
        <p:xfrm>
          <a:off x="3095604" y="879026"/>
          <a:ext cx="4612039" cy="1000131"/>
        </p:xfrm>
        <a:graphic>
          <a:graphicData uri="http://schemas.openxmlformats.org/drawingml/2006/table">
            <a:tbl>
              <a:tblPr>
                <a:tableStyleId>{35758FB7-9AC5-4552-8A53-C91805E547FA}</a:tableStyleId>
              </a:tblPr>
              <a:tblGrid>
                <a:gridCol w="1098104">
                  <a:extLst>
                    <a:ext uri="{9D8B030D-6E8A-4147-A177-3AD203B41FA5}">
                      <a16:colId xmlns:a16="http://schemas.microsoft.com/office/drawing/2014/main" val="20000"/>
                    </a:ext>
                  </a:extLst>
                </a:gridCol>
                <a:gridCol w="883365">
                  <a:extLst>
                    <a:ext uri="{9D8B030D-6E8A-4147-A177-3AD203B41FA5}">
                      <a16:colId xmlns:a16="http://schemas.microsoft.com/office/drawing/2014/main" val="20001"/>
                    </a:ext>
                  </a:extLst>
                </a:gridCol>
                <a:gridCol w="873604">
                  <a:extLst>
                    <a:ext uri="{9D8B030D-6E8A-4147-A177-3AD203B41FA5}">
                      <a16:colId xmlns:a16="http://schemas.microsoft.com/office/drawing/2014/main" val="20002"/>
                    </a:ext>
                  </a:extLst>
                </a:gridCol>
                <a:gridCol w="878483">
                  <a:extLst>
                    <a:ext uri="{9D8B030D-6E8A-4147-A177-3AD203B41FA5}">
                      <a16:colId xmlns:a16="http://schemas.microsoft.com/office/drawing/2014/main" val="20003"/>
                    </a:ext>
                  </a:extLst>
                </a:gridCol>
                <a:gridCol w="878483">
                  <a:extLst>
                    <a:ext uri="{9D8B030D-6E8A-4147-A177-3AD203B41FA5}">
                      <a16:colId xmlns:a16="http://schemas.microsoft.com/office/drawing/2014/main" val="20004"/>
                    </a:ext>
                  </a:extLst>
                </a:gridCol>
              </a:tblGrid>
              <a:tr h="333377">
                <a:tc>
                  <a:txBody>
                    <a:bodyPr/>
                    <a:lstStyle/>
                    <a:p>
                      <a:pPr indent="127000" algn="ctr">
                        <a:lnSpc>
                          <a:spcPts val="2500"/>
                        </a:lnSpc>
                        <a:spcAft>
                          <a:spcPts val="0"/>
                        </a:spcAft>
                      </a:pPr>
                      <a:r>
                        <a:rPr lang="en-US"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5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5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5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5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extLst>
                  <a:ext uri="{0D108BD9-81ED-4DB2-BD59-A6C34878D82A}">
                    <a16:rowId xmlns:a16="http://schemas.microsoft.com/office/drawing/2014/main" val="10000"/>
                  </a:ext>
                </a:extLst>
              </a:tr>
              <a:tr h="333377">
                <a:tc>
                  <a:txBody>
                    <a:bodyPr/>
                    <a:lstStyle/>
                    <a:p>
                      <a:pPr indent="127000" algn="ctr">
                        <a:lnSpc>
                          <a:spcPts val="2500"/>
                        </a:lnSpc>
                        <a:spcAft>
                          <a:spcPts val="0"/>
                        </a:spcAft>
                      </a:pPr>
                      <a:r>
                        <a:rPr lang="en-US"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t[j]</a:t>
                      </a:r>
                    </a:p>
                  </a:txBody>
                  <a:tcPr marL="68580" marR="68580" marT="0" marB="0"/>
                </a:tc>
                <a:tc>
                  <a:txBody>
                    <a:bodyPr/>
                    <a:lstStyle/>
                    <a:p>
                      <a:pPr indent="127000" algn="ctr">
                        <a:lnSpc>
                          <a:spcPts val="2500"/>
                        </a:lnSpc>
                        <a:spcAft>
                          <a:spcPts val="0"/>
                        </a:spcAft>
                      </a:pPr>
                      <a:r>
                        <a:rPr lang="en-US"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500"/>
                        </a:lnSpc>
                        <a:spcAft>
                          <a:spcPts val="0"/>
                        </a:spcAft>
                      </a:pPr>
                      <a:r>
                        <a:rPr lang="en-US" altLang="zh-CN" sz="1600" b="0" kern="1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500"/>
                        </a:lnSpc>
                        <a:spcAft>
                          <a:spcPts val="0"/>
                        </a:spcAft>
                      </a:pPr>
                      <a:r>
                        <a:rPr lang="en-US" altLang="zh-CN"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500"/>
                        </a:lnSpc>
                        <a:spcAft>
                          <a:spcPts val="0"/>
                        </a:spcAft>
                      </a:pPr>
                      <a:r>
                        <a:rPr lang="en-US" altLang="zh-CN"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extLst>
                  <a:ext uri="{0D108BD9-81ED-4DB2-BD59-A6C34878D82A}">
                    <a16:rowId xmlns:a16="http://schemas.microsoft.com/office/drawing/2014/main" val="10001"/>
                  </a:ext>
                </a:extLst>
              </a:tr>
              <a:tr h="333377">
                <a:tc>
                  <a:txBody>
                    <a:bodyPr/>
                    <a:lstStyle/>
                    <a:p>
                      <a:pPr indent="127000" algn="ctr">
                        <a:lnSpc>
                          <a:spcPts val="2500"/>
                        </a:lnSpc>
                        <a:spcAft>
                          <a:spcPts val="0"/>
                        </a:spcAft>
                      </a:pPr>
                      <a:r>
                        <a:rPr lang="en-US" sz="1600" b="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next[j]</a:t>
                      </a:r>
                    </a:p>
                  </a:txBody>
                  <a:tcPr marL="68580" marR="68580" marT="0" marB="0"/>
                </a:tc>
                <a:tc>
                  <a:txBody>
                    <a:bodyPr/>
                    <a:lstStyle/>
                    <a:p>
                      <a:pPr indent="127000" algn="ctr">
                        <a:lnSpc>
                          <a:spcPts val="25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500"/>
                        </a:lnSpc>
                        <a:spcAft>
                          <a:spcPts val="0"/>
                        </a:spcAft>
                      </a:pPr>
                      <a:r>
                        <a:rPr lang="en-US" sz="1600" b="1" kern="1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500"/>
                        </a:lnSpc>
                        <a:spcAft>
                          <a:spcPts val="0"/>
                        </a:spcAft>
                      </a:pPr>
                      <a:r>
                        <a:rPr lang="en-US" altLang="zh-CN"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500"/>
                        </a:lnSpc>
                        <a:spcAft>
                          <a:spcPts val="0"/>
                        </a:spcAft>
                      </a:pPr>
                      <a:r>
                        <a:rPr lang="en-US" altLang="zh-CN" sz="1600" b="1" kern="1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extLst>
                  <a:ext uri="{0D108BD9-81ED-4DB2-BD59-A6C34878D82A}">
                    <a16:rowId xmlns:a16="http://schemas.microsoft.com/office/drawing/2014/main" val="10002"/>
                  </a:ext>
                </a:extLst>
              </a:tr>
            </a:tbl>
          </a:graphicData>
        </a:graphic>
      </p:graphicFrame>
      <p:grpSp>
        <p:nvGrpSpPr>
          <p:cNvPr id="57" name="组合 56"/>
          <p:cNvGrpSpPr/>
          <p:nvPr/>
        </p:nvGrpSpPr>
        <p:grpSpPr>
          <a:xfrm>
            <a:off x="1952596" y="3480806"/>
            <a:ext cx="8429684" cy="1474903"/>
            <a:chOff x="428596" y="3500438"/>
            <a:chExt cx="8429684" cy="1500198"/>
          </a:xfrm>
        </p:grpSpPr>
        <p:sp>
          <p:nvSpPr>
            <p:cNvPr id="24" name="Text Box 37"/>
            <p:cNvSpPr txBox="1">
              <a:spLocks noChangeArrowheads="1"/>
            </p:cNvSpPr>
            <p:nvPr/>
          </p:nvSpPr>
          <p:spPr bwMode="auto">
            <a:xfrm>
              <a:off x="428596" y="4066798"/>
              <a:ext cx="1071570" cy="22422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25" name="Text Box 36"/>
            <p:cNvSpPr txBox="1">
              <a:spLocks noChangeArrowheads="1"/>
            </p:cNvSpPr>
            <p:nvPr/>
          </p:nvSpPr>
          <p:spPr bwMode="auto">
            <a:xfrm>
              <a:off x="1874488" y="3818520"/>
              <a:ext cx="1768818"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t>
              </a:r>
            </a:p>
          </p:txBody>
        </p:sp>
        <p:sp>
          <p:nvSpPr>
            <p:cNvPr id="26" name="Text Box 35"/>
            <p:cNvSpPr txBox="1">
              <a:spLocks noChangeArrowheads="1"/>
            </p:cNvSpPr>
            <p:nvPr/>
          </p:nvSpPr>
          <p:spPr bwMode="auto">
            <a:xfrm>
              <a:off x="3865848" y="3818520"/>
              <a:ext cx="669290" cy="39612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7" name="Text Box 34"/>
            <p:cNvSpPr txBox="1">
              <a:spLocks noChangeArrowheads="1"/>
            </p:cNvSpPr>
            <p:nvPr/>
          </p:nvSpPr>
          <p:spPr bwMode="auto">
            <a:xfrm>
              <a:off x="2071670" y="4412700"/>
              <a:ext cx="1414481" cy="27298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a:t>
              </a:r>
            </a:p>
          </p:txBody>
        </p:sp>
        <p:sp>
          <p:nvSpPr>
            <p:cNvPr id="28" name="Line 31"/>
            <p:cNvSpPr>
              <a:spLocks noChangeShapeType="1"/>
            </p:cNvSpPr>
            <p:nvPr>
              <p:custDataLst>
                <p:tags r:id="rId6"/>
              </p:custDataLst>
            </p:nvPr>
          </p:nvSpPr>
          <p:spPr bwMode="auto">
            <a:xfrm>
              <a:off x="3163879" y="4076082"/>
              <a:ext cx="0" cy="345335"/>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Freeform 30"/>
            <p:cNvSpPr/>
            <p:nvPr>
              <p:custDataLst>
                <p:tags r:id="rId7"/>
              </p:custDataLst>
            </p:nvPr>
          </p:nvSpPr>
          <p:spPr bwMode="auto">
            <a:xfrm>
              <a:off x="3121333" y="4192886"/>
              <a:ext cx="83820" cy="95221"/>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Text Box 29"/>
            <p:cNvSpPr txBox="1">
              <a:spLocks noChangeArrowheads="1"/>
            </p:cNvSpPr>
            <p:nvPr/>
          </p:nvSpPr>
          <p:spPr bwMode="auto">
            <a:xfrm>
              <a:off x="3865848" y="4279390"/>
              <a:ext cx="669290" cy="39738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1" name="Text Box 28"/>
            <p:cNvSpPr txBox="1">
              <a:spLocks noChangeArrowheads="1"/>
            </p:cNvSpPr>
            <p:nvPr/>
          </p:nvSpPr>
          <p:spPr bwMode="auto">
            <a:xfrm>
              <a:off x="4798028" y="3982300"/>
              <a:ext cx="1333500" cy="27475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32" name="Text Box 14"/>
            <p:cNvSpPr txBox="1">
              <a:spLocks noChangeArrowheads="1"/>
            </p:cNvSpPr>
            <p:nvPr/>
          </p:nvSpPr>
          <p:spPr bwMode="auto">
            <a:xfrm>
              <a:off x="6263608" y="3961396"/>
              <a:ext cx="665846"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不变</a:t>
              </a:r>
            </a:p>
          </p:txBody>
        </p:sp>
        <p:sp>
          <p:nvSpPr>
            <p:cNvPr id="33" name="Text Box 13"/>
            <p:cNvSpPr txBox="1">
              <a:spLocks noChangeArrowheads="1"/>
            </p:cNvSpPr>
            <p:nvPr/>
          </p:nvSpPr>
          <p:spPr bwMode="auto">
            <a:xfrm>
              <a:off x="6263608" y="4279390"/>
              <a:ext cx="1380226" cy="29738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=next[3]=2</a:t>
              </a:r>
            </a:p>
          </p:txBody>
        </p:sp>
        <p:sp>
          <p:nvSpPr>
            <p:cNvPr id="34" name="Freeform 12"/>
            <p:cNvSpPr/>
            <p:nvPr>
              <p:custDataLst>
                <p:tags r:id="rId8"/>
              </p:custDataLst>
            </p:nvPr>
          </p:nvSpPr>
          <p:spPr bwMode="auto">
            <a:xfrm>
              <a:off x="4831048" y="4328493"/>
              <a:ext cx="1219200" cy="2539"/>
            </a:xfrm>
            <a:custGeom>
              <a:avLst/>
              <a:gdLst/>
              <a:ahLst/>
              <a:cxnLst>
                <a:cxn ang="0">
                  <a:pos x="0" y="0"/>
                </a:cxn>
                <a:cxn ang="0">
                  <a:pos x="960" y="12"/>
                </a:cxn>
              </a:cxnLst>
              <a:rect l="0" t="0" r="r" b="b"/>
              <a:pathLst>
                <a:path w="960" h="12">
                  <a:moveTo>
                    <a:pt x="0" y="0"/>
                  </a:moveTo>
                  <a:lnTo>
                    <a:pt x="960" y="12"/>
                  </a:lnTo>
                </a:path>
              </a:pathLst>
            </a:custGeom>
            <a:ln w="381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5" name="Line 7"/>
            <p:cNvSpPr>
              <a:spLocks noChangeShapeType="1"/>
            </p:cNvSpPr>
            <p:nvPr>
              <p:custDataLst>
                <p:tags r:id="rId9"/>
              </p:custDataLst>
            </p:nvPr>
          </p:nvSpPr>
          <p:spPr bwMode="auto">
            <a:xfrm>
              <a:off x="3162290" y="3576639"/>
              <a:ext cx="0" cy="288203"/>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6" name="Line 6"/>
            <p:cNvSpPr>
              <a:spLocks noChangeShapeType="1"/>
            </p:cNvSpPr>
            <p:nvPr>
              <p:custDataLst>
                <p:tags r:id="rId10"/>
              </p:custDataLst>
            </p:nvPr>
          </p:nvSpPr>
          <p:spPr bwMode="auto">
            <a:xfrm flipV="1">
              <a:off x="3143240" y="4681963"/>
              <a:ext cx="0" cy="289472"/>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7" name="Line 2"/>
            <p:cNvSpPr>
              <a:spLocks noChangeShapeType="1"/>
            </p:cNvSpPr>
            <p:nvPr>
              <p:custDataLst>
                <p:tags r:id="rId11"/>
              </p:custDataLst>
            </p:nvPr>
          </p:nvSpPr>
          <p:spPr bwMode="auto">
            <a:xfrm>
              <a:off x="2928926" y="4085601"/>
              <a:ext cx="0" cy="34406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8" name="圆角矩形 37"/>
            <p:cNvSpPr/>
            <p:nvPr>
              <p:custDataLst>
                <p:tags r:id="rId12"/>
              </p:custDataLst>
            </p:nvPr>
          </p:nvSpPr>
          <p:spPr bwMode="auto">
            <a:xfrm>
              <a:off x="1571604" y="3500438"/>
              <a:ext cx="6215106" cy="1500198"/>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39" name="TextBox 38"/>
            <p:cNvSpPr txBox="1"/>
            <p:nvPr/>
          </p:nvSpPr>
          <p:spPr>
            <a:xfrm>
              <a:off x="7858148" y="4076706"/>
              <a:ext cx="1000132" cy="656225"/>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比较</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p>
          </p:txBody>
        </p:sp>
      </p:grpSp>
      <p:grpSp>
        <p:nvGrpSpPr>
          <p:cNvPr id="59" name="组合 58"/>
          <p:cNvGrpSpPr/>
          <p:nvPr/>
        </p:nvGrpSpPr>
        <p:grpSpPr>
          <a:xfrm>
            <a:off x="1952596" y="5007514"/>
            <a:ext cx="8429684" cy="1474903"/>
            <a:chOff x="428596" y="5000636"/>
            <a:chExt cx="8429684" cy="1500198"/>
          </a:xfrm>
        </p:grpSpPr>
        <p:sp>
          <p:nvSpPr>
            <p:cNvPr id="41" name="Text Box 37"/>
            <p:cNvSpPr txBox="1">
              <a:spLocks noChangeArrowheads="1"/>
            </p:cNvSpPr>
            <p:nvPr/>
          </p:nvSpPr>
          <p:spPr bwMode="auto">
            <a:xfrm>
              <a:off x="428596" y="5566996"/>
              <a:ext cx="1071570" cy="22422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42" name="Text Box 36"/>
            <p:cNvSpPr txBox="1">
              <a:spLocks noChangeArrowheads="1"/>
            </p:cNvSpPr>
            <p:nvPr/>
          </p:nvSpPr>
          <p:spPr bwMode="auto">
            <a:xfrm>
              <a:off x="1874488" y="5318718"/>
              <a:ext cx="1768818" cy="2956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t>
              </a:r>
            </a:p>
          </p:txBody>
        </p:sp>
        <p:sp>
          <p:nvSpPr>
            <p:cNvPr id="43" name="Text Box 35"/>
            <p:cNvSpPr txBox="1">
              <a:spLocks noChangeArrowheads="1"/>
            </p:cNvSpPr>
            <p:nvPr/>
          </p:nvSpPr>
          <p:spPr bwMode="auto">
            <a:xfrm>
              <a:off x="3865848" y="5318718"/>
              <a:ext cx="669290" cy="39612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44" name="Text Box 34"/>
            <p:cNvSpPr txBox="1">
              <a:spLocks noChangeArrowheads="1"/>
            </p:cNvSpPr>
            <p:nvPr/>
          </p:nvSpPr>
          <p:spPr bwMode="auto">
            <a:xfrm>
              <a:off x="2300272" y="5912898"/>
              <a:ext cx="1414481" cy="27298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a:t>
              </a:r>
            </a:p>
          </p:txBody>
        </p:sp>
        <p:sp>
          <p:nvSpPr>
            <p:cNvPr id="47" name="Text Box 29"/>
            <p:cNvSpPr txBox="1">
              <a:spLocks noChangeArrowheads="1"/>
            </p:cNvSpPr>
            <p:nvPr/>
          </p:nvSpPr>
          <p:spPr bwMode="auto">
            <a:xfrm>
              <a:off x="3865848" y="5779588"/>
              <a:ext cx="669290" cy="39738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8" name="Text Box 28"/>
            <p:cNvSpPr txBox="1">
              <a:spLocks noChangeArrowheads="1"/>
            </p:cNvSpPr>
            <p:nvPr/>
          </p:nvSpPr>
          <p:spPr bwMode="auto">
            <a:xfrm>
              <a:off x="4798028" y="5583137"/>
              <a:ext cx="1333500" cy="27475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成功，返回</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52" name="Line 7"/>
            <p:cNvSpPr>
              <a:spLocks noChangeShapeType="1"/>
            </p:cNvSpPr>
            <p:nvPr>
              <p:custDataLst>
                <p:tags r:id="rId1"/>
              </p:custDataLst>
            </p:nvPr>
          </p:nvSpPr>
          <p:spPr bwMode="auto">
            <a:xfrm>
              <a:off x="3505192" y="5064861"/>
              <a:ext cx="0" cy="288203"/>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3" name="Line 6"/>
            <p:cNvSpPr>
              <a:spLocks noChangeShapeType="1"/>
            </p:cNvSpPr>
            <p:nvPr>
              <p:custDataLst>
                <p:tags r:id="rId2"/>
              </p:custDataLst>
            </p:nvPr>
          </p:nvSpPr>
          <p:spPr bwMode="auto">
            <a:xfrm flipV="1">
              <a:off x="3500430" y="6125011"/>
              <a:ext cx="0" cy="289472"/>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4" name="Line 2"/>
            <p:cNvSpPr>
              <a:spLocks noChangeShapeType="1"/>
            </p:cNvSpPr>
            <p:nvPr>
              <p:custDataLst>
                <p:tags r:id="rId3"/>
              </p:custDataLst>
            </p:nvPr>
          </p:nvSpPr>
          <p:spPr bwMode="auto">
            <a:xfrm>
              <a:off x="3143240" y="5585799"/>
              <a:ext cx="0" cy="34406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 name="圆角矩形 54"/>
            <p:cNvSpPr/>
            <p:nvPr>
              <p:custDataLst>
                <p:tags r:id="rId4"/>
              </p:custDataLst>
            </p:nvPr>
          </p:nvSpPr>
          <p:spPr bwMode="auto">
            <a:xfrm>
              <a:off x="1571604" y="5000636"/>
              <a:ext cx="6215106" cy="1500198"/>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56" name="TextBox 55"/>
            <p:cNvSpPr txBox="1"/>
            <p:nvPr/>
          </p:nvSpPr>
          <p:spPr>
            <a:xfrm>
              <a:off x="7858148" y="5576904"/>
              <a:ext cx="1000132" cy="656225"/>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比较</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p>
          </p:txBody>
        </p:sp>
        <p:sp>
          <p:nvSpPr>
            <p:cNvPr id="58" name="Line 2"/>
            <p:cNvSpPr>
              <a:spLocks noChangeShapeType="1"/>
            </p:cNvSpPr>
            <p:nvPr>
              <p:custDataLst>
                <p:tags r:id="rId5"/>
              </p:custDataLst>
            </p:nvPr>
          </p:nvSpPr>
          <p:spPr bwMode="auto">
            <a:xfrm>
              <a:off x="3371842" y="5572140"/>
              <a:ext cx="0" cy="34406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60" name="TextBox 59"/>
          <p:cNvSpPr txBox="1"/>
          <p:nvPr/>
        </p:nvSpPr>
        <p:spPr>
          <a:xfrm>
            <a:off x="4667240" y="6453336"/>
            <a:ext cx="2143140" cy="398780"/>
          </a:xfrm>
          <a:prstGeom prst="rect">
            <a:avLst/>
          </a:prstGeom>
          <a:noFill/>
        </p:spPr>
        <p:txBody>
          <a:bodyPr wrap="square" rtlCol="0">
            <a:spAutoFit/>
          </a:bodyPr>
          <a:lstStyle/>
          <a:p>
            <a:pPr algn="l">
              <a:lnSpc>
                <a:spcPct val="100000"/>
              </a:lnSpc>
              <a:spcBef>
                <a:spcPts val="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共比较</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8</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次</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&lt;12</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次</a:t>
            </a:r>
          </a:p>
        </p:txBody>
      </p:sp>
      <p:sp>
        <p:nvSpPr>
          <p:cNvPr id="61" name="灯片编号占位符 60"/>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44</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down)">
                                      <p:cBhvr>
                                        <p:cTn id="15" dur="500"/>
                                        <p:tgtEl>
                                          <p:spTgt spid="5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down)">
                                      <p:cBhvr>
                                        <p:cTn id="19" dur="500"/>
                                        <p:tgtEl>
                                          <p:spTgt spid="5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down)">
                                      <p:cBhvr>
                                        <p:cTn id="2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639616" y="908720"/>
            <a:ext cx="6715172" cy="398780"/>
          </a:xfrm>
          <a:prstGeom prst="rect">
            <a:avLst/>
          </a:prstGeom>
          <a:noFill/>
        </p:spPr>
        <p:txBody>
          <a:bodyPr wrap="square" rtlCol="0">
            <a:spAutoFit/>
          </a:bodyPr>
          <a:lstStyle/>
          <a:p>
            <a:pPr algn="l">
              <a:lnSpc>
                <a:spcPct val="100000"/>
              </a:lnSpc>
              <a:spcBef>
                <a:spcPts val="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以</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目标串</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ababcabcacbab</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abcac</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为例。</a:t>
            </a:r>
          </a:p>
        </p:txBody>
      </p:sp>
      <p:graphicFrame>
        <p:nvGraphicFramePr>
          <p:cNvPr id="43" name="表格 42"/>
          <p:cNvGraphicFramePr>
            <a:graphicFrameLocks noGrp="1"/>
          </p:cNvGraphicFramePr>
          <p:nvPr/>
        </p:nvGraphicFramePr>
        <p:xfrm>
          <a:off x="1482172" y="1467001"/>
          <a:ext cx="4000527" cy="1071570"/>
        </p:xfrm>
        <a:graphic>
          <a:graphicData uri="http://schemas.openxmlformats.org/drawingml/2006/table">
            <a:tbl>
              <a:tblPr>
                <a:tableStyleId>{35758FB7-9AC5-4552-8A53-C91805E547FA}</a:tableStyleId>
              </a:tblPr>
              <a:tblGrid>
                <a:gridCol w="1049319">
                  <a:extLst>
                    <a:ext uri="{9D8B030D-6E8A-4147-A177-3AD203B41FA5}">
                      <a16:colId xmlns:a16="http://schemas.microsoft.com/office/drawing/2014/main" val="20000"/>
                    </a:ext>
                  </a:extLst>
                </a:gridCol>
                <a:gridCol w="593754">
                  <a:extLst>
                    <a:ext uri="{9D8B030D-6E8A-4147-A177-3AD203B41FA5}">
                      <a16:colId xmlns:a16="http://schemas.microsoft.com/office/drawing/2014/main" val="20001"/>
                    </a:ext>
                  </a:extLst>
                </a:gridCol>
                <a:gridCol w="642942">
                  <a:extLst>
                    <a:ext uri="{9D8B030D-6E8A-4147-A177-3AD203B41FA5}">
                      <a16:colId xmlns:a16="http://schemas.microsoft.com/office/drawing/2014/main" val="20002"/>
                    </a:ext>
                  </a:extLst>
                </a:gridCol>
                <a:gridCol w="571504">
                  <a:extLst>
                    <a:ext uri="{9D8B030D-6E8A-4147-A177-3AD203B41FA5}">
                      <a16:colId xmlns:a16="http://schemas.microsoft.com/office/drawing/2014/main" val="20003"/>
                    </a:ext>
                  </a:extLst>
                </a:gridCol>
                <a:gridCol w="571504">
                  <a:extLst>
                    <a:ext uri="{9D8B030D-6E8A-4147-A177-3AD203B41FA5}">
                      <a16:colId xmlns:a16="http://schemas.microsoft.com/office/drawing/2014/main" val="20004"/>
                    </a:ext>
                  </a:extLst>
                </a:gridCol>
                <a:gridCol w="571504">
                  <a:extLst>
                    <a:ext uri="{9D8B030D-6E8A-4147-A177-3AD203B41FA5}">
                      <a16:colId xmlns:a16="http://schemas.microsoft.com/office/drawing/2014/main" val="20005"/>
                    </a:ext>
                  </a:extLst>
                </a:gridCol>
              </a:tblGrid>
              <a:tr h="357190">
                <a:tc>
                  <a:txBody>
                    <a:bodyPr/>
                    <a:lstStyle/>
                    <a:p>
                      <a:pPr indent="127000" algn="ctr">
                        <a:lnSpc>
                          <a:spcPts val="25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5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5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5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5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tc>
                  <a:txBody>
                    <a:bodyPr/>
                    <a:lstStyle/>
                    <a:p>
                      <a:pPr indent="127000" algn="ctr">
                        <a:lnSpc>
                          <a:spcPts val="2500"/>
                        </a:lnSpc>
                        <a:spcAft>
                          <a:spcPts val="0"/>
                        </a:spcAft>
                      </a:pPr>
                      <a:r>
                        <a:rPr lang="en-US" sz="1600" b="0" kern="100">
                          <a:solidFill>
                            <a:srgbClr val="00B050"/>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nchor="ctr"/>
                </a:tc>
                <a:extLst>
                  <a:ext uri="{0D108BD9-81ED-4DB2-BD59-A6C34878D82A}">
                    <a16:rowId xmlns:a16="http://schemas.microsoft.com/office/drawing/2014/main" val="10000"/>
                  </a:ext>
                </a:extLst>
              </a:tr>
              <a:tr h="357190">
                <a:tc>
                  <a:txBody>
                    <a:bodyPr/>
                    <a:lstStyle/>
                    <a:p>
                      <a:pPr indent="127000" algn="ctr">
                        <a:lnSpc>
                          <a:spcPts val="25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t[j]</a:t>
                      </a:r>
                    </a:p>
                  </a:txBody>
                  <a:tcPr marL="68580" marR="68580" marT="0" marB="0"/>
                </a:tc>
                <a:tc>
                  <a:txBody>
                    <a:bodyPr/>
                    <a:lstStyle/>
                    <a:p>
                      <a:pPr indent="127000" algn="ctr">
                        <a:lnSpc>
                          <a:spcPts val="2500"/>
                        </a:lnSpc>
                        <a:spcAft>
                          <a:spcPts val="0"/>
                        </a:spcAft>
                      </a:pPr>
                      <a:r>
                        <a:rPr lang="en-US" sz="16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5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tc>
                  <a:txBody>
                    <a:bodyPr/>
                    <a:lstStyle/>
                    <a:p>
                      <a:pPr indent="127000" algn="ctr">
                        <a:lnSpc>
                          <a:spcPts val="25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a:txBody>
                  <a:tcPr marL="68580" marR="68580" marT="0" marB="0" anchor="ctr"/>
                </a:tc>
                <a:tc>
                  <a:txBody>
                    <a:bodyPr/>
                    <a:lstStyle/>
                    <a:p>
                      <a:pPr indent="127000" algn="ctr">
                        <a:lnSpc>
                          <a:spcPts val="25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500"/>
                        </a:lnSpc>
                        <a:spcAft>
                          <a:spcPts val="0"/>
                        </a:spcAft>
                      </a:pPr>
                      <a:r>
                        <a:rPr lang="en-US" sz="1600" b="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a:txBody>
                  <a:tcPr marL="68580" marR="68580" marT="0" marB="0" anchor="ctr"/>
                </a:tc>
                <a:extLst>
                  <a:ext uri="{0D108BD9-81ED-4DB2-BD59-A6C34878D82A}">
                    <a16:rowId xmlns:a16="http://schemas.microsoft.com/office/drawing/2014/main" val="10001"/>
                  </a:ext>
                </a:extLst>
              </a:tr>
              <a:tr h="357190">
                <a:tc>
                  <a:txBody>
                    <a:bodyPr/>
                    <a:lstStyle/>
                    <a:p>
                      <a:pPr indent="127000" algn="ctr">
                        <a:lnSpc>
                          <a:spcPts val="2500"/>
                        </a:lnSpc>
                        <a:spcAft>
                          <a:spcPts val="0"/>
                        </a:spcAft>
                      </a:pPr>
                      <a:r>
                        <a:rPr lang="en-US" sz="1600" b="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next[j]</a:t>
                      </a:r>
                    </a:p>
                  </a:txBody>
                  <a:tcPr marL="68580" marR="68580" marT="0" marB="0"/>
                </a:tc>
                <a:tc>
                  <a:txBody>
                    <a:bodyPr/>
                    <a:lstStyle/>
                    <a:p>
                      <a:pPr indent="127000"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extLst>
                  <a:ext uri="{0D108BD9-81ED-4DB2-BD59-A6C34878D82A}">
                    <a16:rowId xmlns:a16="http://schemas.microsoft.com/office/drawing/2014/main" val="10002"/>
                  </a:ext>
                </a:extLst>
              </a:tr>
            </a:tbl>
          </a:graphicData>
        </a:graphic>
      </p:graphicFrame>
      <p:grpSp>
        <p:nvGrpSpPr>
          <p:cNvPr id="126" name="组合 125"/>
          <p:cNvGrpSpPr/>
          <p:nvPr/>
        </p:nvGrpSpPr>
        <p:grpSpPr>
          <a:xfrm>
            <a:off x="1482740" y="2824324"/>
            <a:ext cx="4071966" cy="3749405"/>
            <a:chOff x="571472" y="2285992"/>
            <a:chExt cx="4071966" cy="3749405"/>
          </a:xfrm>
        </p:grpSpPr>
        <p:sp>
          <p:nvSpPr>
            <p:cNvPr id="81" name="Text Box 115"/>
            <p:cNvSpPr txBox="1">
              <a:spLocks noChangeArrowheads="1"/>
            </p:cNvSpPr>
            <p:nvPr/>
          </p:nvSpPr>
          <p:spPr bwMode="auto">
            <a:xfrm>
              <a:off x="1150572" y="2704185"/>
              <a:ext cx="3373803" cy="26761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pt-BR"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pt-BR"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 a b c a b c a c b a b</a:t>
              </a:r>
            </a:p>
          </p:txBody>
        </p:sp>
        <p:sp>
          <p:nvSpPr>
            <p:cNvPr id="82" name="Text Box 114"/>
            <p:cNvSpPr txBox="1">
              <a:spLocks noChangeArrowheads="1"/>
            </p:cNvSpPr>
            <p:nvPr/>
          </p:nvSpPr>
          <p:spPr bwMode="auto">
            <a:xfrm>
              <a:off x="1165188" y="3283305"/>
              <a:ext cx="1249386" cy="25999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c</a:t>
              </a:r>
            </a:p>
          </p:txBody>
        </p:sp>
        <p:sp>
          <p:nvSpPr>
            <p:cNvPr id="83" name="Line 113"/>
            <p:cNvSpPr>
              <a:spLocks noChangeShapeType="1"/>
            </p:cNvSpPr>
            <p:nvPr/>
          </p:nvSpPr>
          <p:spPr bwMode="auto">
            <a:xfrm>
              <a:off x="1675502" y="2376525"/>
              <a:ext cx="1270" cy="359410"/>
            </a:xfrm>
            <a:prstGeom prst="line">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4" name="Text Box 112"/>
            <p:cNvSpPr txBox="1">
              <a:spLocks noChangeArrowheads="1"/>
            </p:cNvSpPr>
            <p:nvPr/>
          </p:nvSpPr>
          <p:spPr bwMode="auto">
            <a:xfrm>
              <a:off x="1778364" y="2362237"/>
              <a:ext cx="457146" cy="24284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85" name="Text Box 111"/>
            <p:cNvSpPr txBox="1">
              <a:spLocks noChangeArrowheads="1"/>
            </p:cNvSpPr>
            <p:nvPr/>
          </p:nvSpPr>
          <p:spPr bwMode="auto">
            <a:xfrm>
              <a:off x="1771685" y="3590931"/>
              <a:ext cx="457146" cy="28857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86" name="Line 110"/>
            <p:cNvSpPr>
              <a:spLocks noChangeShapeType="1"/>
            </p:cNvSpPr>
            <p:nvPr/>
          </p:nvSpPr>
          <p:spPr bwMode="auto">
            <a:xfrm flipV="1">
              <a:off x="1670734" y="3551905"/>
              <a:ext cx="1270" cy="397510"/>
            </a:xfrm>
            <a:prstGeom prst="line">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8" name="Line 94"/>
            <p:cNvSpPr>
              <a:spLocks noChangeShapeType="1"/>
            </p:cNvSpPr>
            <p:nvPr>
              <p:custDataLst>
                <p:tags r:id="rId4"/>
              </p:custDataLst>
            </p:nvPr>
          </p:nvSpPr>
          <p:spPr bwMode="auto">
            <a:xfrm>
              <a:off x="1675419" y="2962271"/>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9" name="Freeform 93"/>
            <p:cNvSpPr/>
            <p:nvPr>
              <p:custDataLst>
                <p:tags r:id="rId5"/>
              </p:custDataLst>
            </p:nvPr>
          </p:nvSpPr>
          <p:spPr bwMode="auto">
            <a:xfrm>
              <a:off x="1614467" y="3082605"/>
              <a:ext cx="124445" cy="123190"/>
            </a:xfrm>
            <a:custGeom>
              <a:avLst/>
              <a:gdLst/>
              <a:ahLst/>
              <a:cxnLst>
                <a:cxn ang="0">
                  <a:pos x="0" y="0"/>
                </a:cxn>
                <a:cxn ang="0">
                  <a:pos x="98" y="96"/>
                </a:cxn>
              </a:cxnLst>
              <a:rect l="0" t="0" r="r" b="b"/>
              <a:pathLst>
                <a:path w="98" h="96">
                  <a:moveTo>
                    <a:pt x="0" y="0"/>
                  </a:moveTo>
                  <a:lnTo>
                    <a:pt x="98" y="9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0" name="Line 92"/>
            <p:cNvSpPr>
              <a:spLocks noChangeShapeType="1"/>
            </p:cNvSpPr>
            <p:nvPr>
              <p:custDataLst>
                <p:tags r:id="rId6"/>
              </p:custDataLst>
            </p:nvPr>
          </p:nvSpPr>
          <p:spPr bwMode="auto">
            <a:xfrm>
              <a:off x="2786050" y="3453445"/>
              <a:ext cx="432000" cy="0"/>
            </a:xfrm>
            <a:prstGeom prst="line">
              <a:avLst/>
            </a:prstGeom>
            <a:ln>
              <a:solidFill>
                <a:schemeClr val="accent1"/>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3" name="Text Box 89"/>
            <p:cNvSpPr txBox="1">
              <a:spLocks noChangeArrowheads="1"/>
            </p:cNvSpPr>
            <p:nvPr/>
          </p:nvSpPr>
          <p:spPr bwMode="auto">
            <a:xfrm>
              <a:off x="3299013" y="3143248"/>
              <a:ext cx="457146" cy="27586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94" name="Text Box 88"/>
            <p:cNvSpPr txBox="1">
              <a:spLocks noChangeArrowheads="1"/>
            </p:cNvSpPr>
            <p:nvPr/>
          </p:nvSpPr>
          <p:spPr bwMode="auto">
            <a:xfrm>
              <a:off x="3299013" y="3501070"/>
              <a:ext cx="1301924" cy="34667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95" name="Text Box 80"/>
            <p:cNvSpPr txBox="1">
              <a:spLocks noChangeArrowheads="1"/>
            </p:cNvSpPr>
            <p:nvPr/>
          </p:nvSpPr>
          <p:spPr bwMode="auto">
            <a:xfrm>
              <a:off x="757211" y="3296005"/>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6" name="Text Box 79"/>
            <p:cNvSpPr txBox="1">
              <a:spLocks noChangeArrowheads="1"/>
            </p:cNvSpPr>
            <p:nvPr/>
          </p:nvSpPr>
          <p:spPr bwMode="auto">
            <a:xfrm>
              <a:off x="757211" y="2733395"/>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7" name="Line 94"/>
            <p:cNvSpPr>
              <a:spLocks noChangeShapeType="1"/>
            </p:cNvSpPr>
            <p:nvPr>
              <p:custDataLst>
                <p:tags r:id="rId7"/>
              </p:custDataLst>
            </p:nvPr>
          </p:nvSpPr>
          <p:spPr bwMode="auto">
            <a:xfrm>
              <a:off x="1222666" y="2962271"/>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8" name="Line 94"/>
            <p:cNvSpPr>
              <a:spLocks noChangeShapeType="1"/>
            </p:cNvSpPr>
            <p:nvPr>
              <p:custDataLst>
                <p:tags r:id="rId8"/>
              </p:custDataLst>
            </p:nvPr>
          </p:nvSpPr>
          <p:spPr bwMode="auto">
            <a:xfrm>
              <a:off x="1436985" y="2962271"/>
              <a:ext cx="1270" cy="3594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9" name="圆角矩形 98"/>
            <p:cNvSpPr/>
            <p:nvPr>
              <p:custDataLst>
                <p:tags r:id="rId9"/>
              </p:custDataLst>
            </p:nvPr>
          </p:nvSpPr>
          <p:spPr bwMode="auto">
            <a:xfrm>
              <a:off x="571472" y="2285992"/>
              <a:ext cx="4071966" cy="1714512"/>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nvGrpSpPr>
            <p:cNvPr id="122" name="组合 121"/>
            <p:cNvGrpSpPr/>
            <p:nvPr/>
          </p:nvGrpSpPr>
          <p:grpSpPr>
            <a:xfrm>
              <a:off x="585761" y="4852667"/>
              <a:ext cx="3686200" cy="1182730"/>
              <a:chOff x="814362" y="4566915"/>
              <a:chExt cx="3686200" cy="1182730"/>
            </a:xfrm>
          </p:grpSpPr>
          <p:sp>
            <p:nvSpPr>
              <p:cNvPr id="101" name="Text Box 108"/>
              <p:cNvSpPr txBox="1">
                <a:spLocks noChangeArrowheads="1"/>
              </p:cNvSpPr>
              <p:nvPr/>
            </p:nvSpPr>
            <p:spPr bwMode="auto">
              <a:xfrm>
                <a:off x="1527421" y="4741265"/>
                <a:ext cx="2973141" cy="30223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pt-BR"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a:t>
                </a:r>
                <a:r>
                  <a:rPr kumimoji="0" lang="pt-BR"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pt-BR"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 c a b c a c b a b</a:t>
                </a:r>
              </a:p>
            </p:txBody>
          </p:sp>
          <p:sp>
            <p:nvSpPr>
              <p:cNvPr id="102" name="Text Box 107"/>
              <p:cNvSpPr txBox="1">
                <a:spLocks noChangeArrowheads="1"/>
              </p:cNvSpPr>
              <p:nvPr/>
            </p:nvSpPr>
            <p:spPr bwMode="auto">
              <a:xfrm>
                <a:off x="1981181" y="5330545"/>
                <a:ext cx="1288899" cy="28445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c</a:t>
                </a:r>
              </a:p>
            </p:txBody>
          </p:sp>
          <p:sp>
            <p:nvSpPr>
              <p:cNvPr id="111" name="Text Box 78"/>
              <p:cNvSpPr txBox="1">
                <a:spLocks noChangeArrowheads="1"/>
              </p:cNvSpPr>
              <p:nvPr/>
            </p:nvSpPr>
            <p:spPr bwMode="auto">
              <a:xfrm>
                <a:off x="1136307" y="5361025"/>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2" name="Text Box 77"/>
              <p:cNvSpPr txBox="1">
                <a:spLocks noChangeArrowheads="1"/>
              </p:cNvSpPr>
              <p:nvPr/>
            </p:nvSpPr>
            <p:spPr bwMode="auto">
              <a:xfrm>
                <a:off x="1136307" y="4798415"/>
                <a:ext cx="308574" cy="3886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5" name="Line 94"/>
              <p:cNvSpPr>
                <a:spLocks noChangeShapeType="1"/>
              </p:cNvSpPr>
              <p:nvPr>
                <p:custDataLst>
                  <p:tags r:id="rId11"/>
                </p:custDataLst>
              </p:nvPr>
            </p:nvSpPr>
            <p:spPr bwMode="auto">
              <a:xfrm>
                <a:off x="2033570" y="4986350"/>
                <a:ext cx="1270" cy="359410"/>
              </a:xfrm>
              <a:prstGeom prst="line">
                <a:avLst/>
              </a:prstGeom>
              <a:ln w="19050">
                <a:solidFill>
                  <a:schemeClr val="dk1"/>
                </a:solidFill>
                <a:headEnd type="arrow"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1" name="圆角矩形 120"/>
              <p:cNvSpPr/>
              <p:nvPr>
                <p:custDataLst>
                  <p:tags r:id="rId12"/>
                </p:custDataLst>
              </p:nvPr>
            </p:nvSpPr>
            <p:spPr bwMode="auto">
              <a:xfrm>
                <a:off x="814362" y="4566915"/>
                <a:ext cx="3657626" cy="1143008"/>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
          <p:nvSpPr>
            <p:cNvPr id="123" name="下箭头 122"/>
            <p:cNvSpPr/>
            <p:nvPr>
              <p:custDataLst>
                <p:tags r:id="rId10"/>
              </p:custDataLst>
            </p:nvPr>
          </p:nvSpPr>
          <p:spPr bwMode="auto">
            <a:xfrm>
              <a:off x="2114533" y="4143380"/>
              <a:ext cx="180000" cy="571504"/>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124" name="TextBox 123"/>
            <p:cNvSpPr txBox="1"/>
            <p:nvPr/>
          </p:nvSpPr>
          <p:spPr>
            <a:xfrm>
              <a:off x="2390760" y="4243393"/>
              <a:ext cx="1928826" cy="337185"/>
            </a:xfrm>
            <a:prstGeom prst="rect">
              <a:avLst/>
            </a:prstGeom>
            <a:noFill/>
          </p:spPr>
          <p:txBody>
            <a:bodyPr wrap="square" rtlCol="0">
              <a:spAutoFit/>
            </a:bodyPr>
            <a:lstStyle/>
            <a:p>
              <a:pPr algn="l">
                <a:lnSpc>
                  <a:spcPct val="100000"/>
                </a:lnSpc>
                <a:spcBef>
                  <a:spcPts val="0"/>
                </a:spcBef>
              </a:pPr>
              <a:r>
                <a:rPr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跳过了</a:t>
              </a:r>
              <a:r>
                <a:rPr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6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的那一趟？</a:t>
              </a:r>
            </a:p>
          </p:txBody>
        </p:sp>
      </p:grpSp>
      <p:sp>
        <p:nvSpPr>
          <p:cNvPr id="125" name="TextBox 124"/>
          <p:cNvSpPr txBox="1"/>
          <p:nvPr>
            <p:custDataLst>
              <p:tags r:id="rId1"/>
            </p:custDataLst>
          </p:nvPr>
        </p:nvSpPr>
        <p:spPr>
          <a:xfrm>
            <a:off x="6389745" y="3597937"/>
            <a:ext cx="4214842" cy="2117090"/>
          </a:xfrm>
          <a:prstGeom prst="rect">
            <a:avLst/>
          </a:prstGeom>
          <a:noFill/>
          <a:ln w="28575">
            <a:solidFill>
              <a:schemeClr val="accent6"/>
            </a:solidFill>
            <a:prstDash val="dash"/>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800"/>
              </a:lnSpc>
              <a:spcBef>
                <a:spcPts val="600"/>
              </a:spcBef>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失配处为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marL="342900" indent="-342900" algn="l">
              <a:lnSpc>
                <a:spcPts val="2800"/>
              </a:lnSpc>
              <a:spcBef>
                <a:spcPts val="600"/>
              </a:spcBef>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BF</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下一趟</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marL="342900" indent="-342900" algn="l">
              <a:lnSpc>
                <a:spcPts val="2800"/>
              </a:lnSpc>
              <a:spcBef>
                <a:spcPts val="600"/>
              </a:spcBef>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next[2]=0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p>
          <a:p>
            <a:pPr marL="342900" indent="-342900" algn="l">
              <a:lnSpc>
                <a:spcPts val="2800"/>
              </a:lnSpc>
              <a:spcBef>
                <a:spcPts val="600"/>
              </a:spcBef>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即</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所有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开始的匹配是没有必要的！</a:t>
            </a:r>
          </a:p>
        </p:txBody>
      </p:sp>
      <p:sp>
        <p:nvSpPr>
          <p:cNvPr id="33" name="灯片编号占位符 32"/>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45</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1509657" y="915283"/>
            <a:ext cx="1066337" cy="400110"/>
            <a:chOff x="1396240" y="2304669"/>
            <a:chExt cx="2107000" cy="480002"/>
          </a:xfrm>
        </p:grpSpPr>
        <p:sp>
          <p:nvSpPr>
            <p:cNvPr id="3" name="矩形: 圆角 2"/>
            <p:cNvSpPr/>
            <p:nvPr>
              <p:custDataLst>
                <p:tags r:id="rId2"/>
              </p:custDataLst>
            </p:nvPr>
          </p:nvSpPr>
          <p:spPr>
            <a:xfrm>
              <a:off x="1396240" y="2304669"/>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文本框 3"/>
            <p:cNvSpPr txBox="1"/>
            <p:nvPr>
              <p:custDataLst>
                <p:tags r:id="rId3"/>
              </p:custDataLst>
            </p:nvPr>
          </p:nvSpPr>
          <p:spPr>
            <a:xfrm>
              <a:off x="1600055" y="2371021"/>
              <a:ext cx="1699369" cy="404512"/>
            </a:xfrm>
            <a:prstGeom prst="rect">
              <a:avLst/>
            </a:prstGeom>
            <a:noFill/>
          </p:spPr>
          <p:txBody>
            <a:bodyPr wrap="square" rtlCol="0">
              <a:spAutoFit/>
            </a:bodyPr>
            <a:lstStyle/>
            <a:p>
              <a:pPr algn="l"/>
              <a:r>
                <a:rPr lang="zh-CN" altLang="en-US" sz="2000" b="1" dirty="0">
                  <a:solidFill>
                    <a:schemeClr val="lt1"/>
                  </a:solidFill>
                  <a:latin typeface="微软雅黑" panose="020B0503020204020204" pitchFamily="34" charset="-122"/>
                  <a:ea typeface="微软雅黑" panose="020B0503020204020204" pitchFamily="34" charset="-122"/>
                </a:rPr>
                <a:t>问题</a:t>
              </a:r>
              <a:r>
                <a:rPr lang="en-US" altLang="zh-CN" sz="2000" dirty="0">
                  <a:solidFill>
                    <a:schemeClr val="lt1"/>
                  </a:solidFill>
                  <a:latin typeface="微软雅黑" panose="020B0503020204020204" pitchFamily="34" charset="-122"/>
                  <a:ea typeface="微软雅黑" panose="020B0503020204020204" pitchFamily="34" charset="-122"/>
                </a:rPr>
                <a:t>2</a:t>
              </a:r>
              <a:endParaRPr lang="en-US" altLang="zh-CN" sz="2000" b="1" dirty="0">
                <a:solidFill>
                  <a:schemeClr val="lt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par>
                          <p:cTn id="14" fill="hold">
                            <p:stCondLst>
                              <p:cond delay="1000"/>
                            </p:stCondLst>
                            <p:childTnLst>
                              <p:par>
                                <p:cTn id="15" presetID="6" presetClass="entr" presetSubtype="16"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circle(in)">
                                      <p:cBhvr>
                                        <p:cTn id="17" dur="750"/>
                                        <p:tgtEl>
                                          <p:spTgt spid="43"/>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wipe(up)">
                                      <p:cBhvr>
                                        <p:cTn id="21" dur="500"/>
                                        <p:tgtEl>
                                          <p:spTgt spid="1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wipe(left)">
                                      <p:cBhvr>
                                        <p:cTn id="26"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
          <p:cNvSpPr txBox="1">
            <a:spLocks noChangeArrowheads="1"/>
          </p:cNvSpPr>
          <p:nvPr>
            <p:custDataLst>
              <p:tags r:id="rId2"/>
            </p:custDataLst>
          </p:nvPr>
        </p:nvSpPr>
        <p:spPr bwMode="auto">
          <a:xfrm>
            <a:off x="911424" y="635001"/>
            <a:ext cx="1015312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indent="719138" algn="l" eaLnBrk="1" hangingPunct="1">
              <a:lnSpc>
                <a:spcPct val="100000"/>
              </a:lnSpc>
              <a:spcBef>
                <a:spcPct val="20000"/>
              </a:spcBef>
              <a:buClrTx/>
              <a:buSzPct val="100000"/>
              <a:buFont typeface="Times New Roman" panose="02020603050405020304" pitchFamily="18" charset="0"/>
              <a:buNone/>
            </a:pPr>
            <a:r>
              <a:rPr lang="zh-CN" altLang="en-US" sz="2800" b="0" dirty="0">
                <a:solidFill>
                  <a:schemeClr val="tx1"/>
                </a:solidFill>
                <a:ea typeface="楷体_GB2312" charset="-122"/>
              </a:rPr>
              <a:t>已知字符串</a:t>
            </a:r>
            <a:r>
              <a:rPr lang="en-US" altLang="zh-CN" sz="2800" b="0" dirty="0">
                <a:solidFill>
                  <a:schemeClr val="tx1"/>
                </a:solidFill>
                <a:ea typeface="楷体_GB2312" charset="-122"/>
              </a:rPr>
              <a:t>S</a:t>
            </a:r>
            <a:r>
              <a:rPr lang="zh-CN" altLang="en-US" sz="2800" b="0" dirty="0">
                <a:solidFill>
                  <a:schemeClr val="tx1"/>
                </a:solidFill>
                <a:ea typeface="楷体_GB2312" charset="-122"/>
              </a:rPr>
              <a:t>为“</a:t>
            </a:r>
            <a:r>
              <a:rPr lang="en-US" altLang="zh-CN" sz="2800" b="0" dirty="0" err="1">
                <a:solidFill>
                  <a:schemeClr val="tx1"/>
                </a:solidFill>
                <a:ea typeface="楷体_GB2312" charset="-122"/>
              </a:rPr>
              <a:t>abaabaabacacaabaabcc</a:t>
            </a:r>
            <a:r>
              <a:rPr lang="en-US" altLang="zh-CN" sz="2800" b="0" dirty="0">
                <a:solidFill>
                  <a:schemeClr val="tx1"/>
                </a:solidFill>
                <a:ea typeface="楷体_GB2312" charset="-122"/>
              </a:rPr>
              <a:t>”</a:t>
            </a:r>
            <a:r>
              <a:rPr lang="zh-CN" altLang="en-US" sz="2800" b="0" dirty="0">
                <a:solidFill>
                  <a:schemeClr val="tx1"/>
                </a:solidFill>
                <a:ea typeface="楷体_GB2312" charset="-122"/>
              </a:rPr>
              <a:t>，模式串</a:t>
            </a:r>
            <a:r>
              <a:rPr lang="en-US" altLang="zh-CN" sz="2800" b="0" dirty="0">
                <a:solidFill>
                  <a:schemeClr val="tx1"/>
                </a:solidFill>
                <a:ea typeface="楷体_GB2312" charset="-122"/>
              </a:rPr>
              <a:t>t</a:t>
            </a:r>
            <a:r>
              <a:rPr lang="zh-CN" altLang="en-US" sz="2800" b="0" dirty="0">
                <a:solidFill>
                  <a:schemeClr val="tx1"/>
                </a:solidFill>
                <a:ea typeface="楷体_GB2312" charset="-122"/>
              </a:rPr>
              <a:t>为“</a:t>
            </a:r>
            <a:r>
              <a:rPr lang="en-US" altLang="zh-CN" sz="2800" b="0" dirty="0" err="1">
                <a:solidFill>
                  <a:schemeClr val="tx1"/>
                </a:solidFill>
                <a:ea typeface="楷体_GB2312" charset="-122"/>
              </a:rPr>
              <a:t>abaabc</a:t>
            </a:r>
            <a:r>
              <a:rPr lang="en-US" altLang="zh-CN" sz="2800" b="0" dirty="0">
                <a:solidFill>
                  <a:schemeClr val="tx1"/>
                </a:solidFill>
                <a:ea typeface="楷体_GB2312" charset="-122"/>
              </a:rPr>
              <a:t>”</a:t>
            </a:r>
            <a:r>
              <a:rPr lang="zh-CN" altLang="en-US" sz="2800" b="0" dirty="0">
                <a:solidFill>
                  <a:schemeClr val="tx1"/>
                </a:solidFill>
                <a:ea typeface="楷体_GB2312" charset="-122"/>
              </a:rPr>
              <a:t>。采用</a:t>
            </a:r>
            <a:r>
              <a:rPr lang="en-US" altLang="zh-CN" sz="2800" b="0" dirty="0">
                <a:solidFill>
                  <a:schemeClr val="tx1"/>
                </a:solidFill>
                <a:ea typeface="楷体_GB2312" charset="-122"/>
              </a:rPr>
              <a:t>KMP</a:t>
            </a:r>
            <a:r>
              <a:rPr lang="zh-CN" altLang="en-US" sz="2800" b="0" dirty="0">
                <a:solidFill>
                  <a:schemeClr val="tx1"/>
                </a:solidFill>
                <a:ea typeface="楷体_GB2312" charset="-122"/>
              </a:rPr>
              <a:t>算法进行匹配，第一次出现“失配”</a:t>
            </a:r>
            <a:r>
              <a:rPr lang="en-US" altLang="zh-CN" sz="2800" b="0" dirty="0">
                <a:solidFill>
                  <a:schemeClr val="tx1"/>
                </a:solidFill>
                <a:ea typeface="楷体_GB2312" charset="-122"/>
              </a:rPr>
              <a:t>(s[</a:t>
            </a:r>
            <a:r>
              <a:rPr lang="en-US" altLang="zh-CN" sz="2800" b="0" dirty="0" err="1">
                <a:solidFill>
                  <a:schemeClr val="tx1"/>
                </a:solidFill>
                <a:ea typeface="楷体_GB2312" charset="-122"/>
              </a:rPr>
              <a:t>i</a:t>
            </a:r>
            <a:r>
              <a:rPr lang="en-US" altLang="zh-CN" sz="2800" b="0" dirty="0">
                <a:solidFill>
                  <a:schemeClr val="tx1"/>
                </a:solidFill>
                <a:ea typeface="楷体_GB2312" charset="-122"/>
              </a:rPr>
              <a:t>]≠t[j]) </a:t>
            </a:r>
            <a:r>
              <a:rPr lang="zh-CN" altLang="en-US" sz="2800" b="0" dirty="0">
                <a:solidFill>
                  <a:schemeClr val="tx1"/>
                </a:solidFill>
                <a:ea typeface="楷体_GB2312" charset="-122"/>
              </a:rPr>
              <a:t>时，</a:t>
            </a:r>
            <a:r>
              <a:rPr lang="en-US" altLang="zh-CN" sz="2800" b="0" dirty="0" err="1">
                <a:solidFill>
                  <a:schemeClr val="tx1"/>
                </a:solidFill>
                <a:ea typeface="楷体_GB2312" charset="-122"/>
              </a:rPr>
              <a:t>i</a:t>
            </a:r>
            <a:r>
              <a:rPr lang="en-US" altLang="zh-CN" sz="2800" b="0" dirty="0">
                <a:solidFill>
                  <a:schemeClr val="tx1"/>
                </a:solidFill>
                <a:ea typeface="楷体_GB2312" charset="-122"/>
              </a:rPr>
              <a:t>=j=5</a:t>
            </a:r>
            <a:r>
              <a:rPr lang="zh-CN" altLang="en-US" sz="2800" b="0" dirty="0">
                <a:solidFill>
                  <a:schemeClr val="tx1"/>
                </a:solidFill>
                <a:ea typeface="楷体_GB2312" charset="-122"/>
              </a:rPr>
              <a:t>，则下次开始匹配时，</a:t>
            </a:r>
            <a:r>
              <a:rPr lang="en-US" altLang="zh-CN" sz="2800" b="0" dirty="0" err="1">
                <a:solidFill>
                  <a:schemeClr val="tx1"/>
                </a:solidFill>
                <a:ea typeface="楷体_GB2312" charset="-122"/>
              </a:rPr>
              <a:t>i</a:t>
            </a:r>
            <a:r>
              <a:rPr lang="zh-CN" altLang="en-US" sz="2800" b="0" dirty="0">
                <a:solidFill>
                  <a:schemeClr val="tx1"/>
                </a:solidFill>
                <a:ea typeface="楷体_GB2312" charset="-122"/>
              </a:rPr>
              <a:t>和</a:t>
            </a:r>
            <a:r>
              <a:rPr lang="en-US" altLang="zh-CN" sz="2800" b="0" dirty="0">
                <a:solidFill>
                  <a:schemeClr val="tx1"/>
                </a:solidFill>
                <a:ea typeface="楷体_GB2312" charset="-122"/>
              </a:rPr>
              <a:t>j</a:t>
            </a:r>
            <a:r>
              <a:rPr lang="zh-CN" altLang="en-US" sz="2800" b="0" dirty="0">
                <a:solidFill>
                  <a:schemeClr val="tx1"/>
                </a:solidFill>
                <a:ea typeface="楷体_GB2312" charset="-122"/>
              </a:rPr>
              <a:t>的值分别是。 </a:t>
            </a:r>
          </a:p>
        </p:txBody>
      </p:sp>
      <p:sp>
        <p:nvSpPr>
          <p:cNvPr id="31747" name="TextBox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20000"/>
              </a:spcBef>
              <a:buClrTx/>
              <a:buSzPct val="100000"/>
              <a:buFont typeface="Times New Roman" panose="02020603050405020304" pitchFamily="18" charset="0"/>
              <a:buNone/>
            </a:pPr>
            <a:r>
              <a:rPr lang="en-US" altLang="zh-CN" b="0" dirty="0" err="1">
                <a:solidFill>
                  <a:schemeClr val="tx1"/>
                </a:solidFill>
                <a:ea typeface="楷体_GB2312" charset="-122"/>
              </a:rPr>
              <a:t>i</a:t>
            </a:r>
            <a:r>
              <a:rPr lang="en-US" altLang="zh-CN" b="0" dirty="0">
                <a:solidFill>
                  <a:schemeClr val="tx1"/>
                </a:solidFill>
                <a:ea typeface="楷体_GB2312" charset="-122"/>
              </a:rPr>
              <a:t>=1,j=0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48" name="TextBox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20000"/>
              </a:spcBef>
              <a:buClrTx/>
              <a:buSzPct val="100000"/>
              <a:buFont typeface="Times New Roman" panose="02020603050405020304" pitchFamily="18" charset="0"/>
              <a:buNone/>
            </a:pPr>
            <a:r>
              <a:rPr lang="en-US" altLang="zh-CN" b="0">
                <a:solidFill>
                  <a:schemeClr val="tx1"/>
                </a:solidFill>
                <a:ea typeface="楷体_GB2312" charset="-122"/>
              </a:rPr>
              <a:t>i=5,j=0</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49" name="TextBox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20000"/>
              </a:spcBef>
              <a:buClrTx/>
              <a:buSzPct val="100000"/>
              <a:buFont typeface="Times New Roman" panose="02020603050405020304" pitchFamily="18" charset="0"/>
              <a:buNone/>
            </a:pPr>
            <a:r>
              <a:rPr lang="en-US" altLang="zh-CN" b="0">
                <a:solidFill>
                  <a:schemeClr val="tx1"/>
                </a:solidFill>
                <a:ea typeface="楷体_GB2312" charset="-122"/>
              </a:rPr>
              <a:t>i=5,j=2</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50" name="TextBox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20000"/>
              </a:spcBef>
              <a:buClrTx/>
              <a:buSzPct val="100000"/>
              <a:buFont typeface="Times New Roman" panose="02020603050405020304" pitchFamily="18" charset="0"/>
              <a:buNone/>
            </a:pPr>
            <a:r>
              <a:rPr lang="en-US" altLang="zh-CN" b="0">
                <a:solidFill>
                  <a:schemeClr val="tx1"/>
                </a:solidFill>
                <a:ea typeface="楷体_GB2312" charset="-122"/>
              </a:rPr>
              <a:t>i=6,j=2</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51"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52" name="椭圆 8"/>
          <p:cNvSpPr>
            <a:spLocks noChangeAspect="1"/>
          </p:cNvSpPr>
          <p:nvPr>
            <p:custDataLst>
              <p:tags r:id="rId8"/>
            </p:custDataLst>
          </p:nvPr>
        </p:nvSpPr>
        <p:spPr bwMode="auto">
          <a:xfrm>
            <a:off x="2638425" y="37068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53" name="椭圆 9"/>
          <p:cNvSpPr>
            <a:spLocks noChangeAspect="1"/>
          </p:cNvSpPr>
          <p:nvPr>
            <p:custDataLst>
              <p:tags r:id="rId9"/>
            </p:custDataLst>
          </p:nvPr>
        </p:nvSpPr>
        <p:spPr bwMode="auto">
          <a:xfrm>
            <a:off x="2638425" y="456406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54"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55"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31756" name="组合 16"/>
          <p:cNvGrpSpPr>
            <a:grpSpLocks/>
          </p:cNvGrpSpPr>
          <p:nvPr>
            <p:custDataLst>
              <p:tags r:id="rId12"/>
            </p:custDataLst>
          </p:nvPr>
        </p:nvGrpSpPr>
        <p:grpSpPr bwMode="auto">
          <a:xfrm>
            <a:off x="0" y="0"/>
            <a:ext cx="9144000" cy="635000"/>
            <a:chOff x="-1524000" y="0"/>
            <a:chExt cx="9144000" cy="635000"/>
          </a:xfrm>
        </p:grpSpPr>
        <p:sp>
          <p:nvSpPr>
            <p:cNvPr id="31758"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endParaRPr lang="zh-CN" altLang="en-US" sz="1800">
                <a:solidFill>
                  <a:schemeClr val="tx1"/>
                </a:solidFill>
                <a:ea typeface="楷体_GB2312" charset="-122"/>
              </a:endParaRPr>
            </a:p>
          </p:txBody>
        </p:sp>
        <p:sp>
          <p:nvSpPr>
            <p:cNvPr id="31759"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endParaRPr lang="zh-CN" altLang="en-US" sz="1800">
                <a:solidFill>
                  <a:schemeClr val="tx1"/>
                </a:solidFill>
                <a:ea typeface="楷体_GB2312" charset="-122"/>
              </a:endParaRPr>
            </a:p>
          </p:txBody>
        </p:sp>
        <p:sp>
          <p:nvSpPr>
            <p:cNvPr id="31760"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31761" name="TipText"/>
            <p:cNvSpPr txBox="1">
              <a:spLocks noChangeArrowheads="1"/>
            </p:cNvSpPr>
            <p:nvPr>
              <p:custDataLst>
                <p:tags r:id="rId17"/>
              </p:custDataLst>
            </p:nvPr>
          </p:nvSpPr>
          <p:spPr bwMode="auto">
            <a:xfrm>
              <a:off x="36766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1757" name="图片 1"/>
          <p:cNvPicPr>
            <a:picLocks/>
          </p:cNvPicPr>
          <p:nvPr>
            <p:custDataLst>
              <p:tags r:id="rId1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7907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BEBA8EAE-BF5A-486C-A8C5-ECC9F3942E4B}">
                <a14:imgProps xmlns:a14="http://schemas.microsoft.com/office/drawing/2010/main">
                  <a14:imgLayer r:embed="rId3">
                    <a14:imgEffect>
                      <a14:backgroundRemoval t="22411" b="80038" l="19293" r="74185">
                        <a14:foregroundMark x1="19361" y1="75800" x2="19361" y2="75800"/>
                        <a14:foregroundMark x1="26495" y1="79661" x2="26495" y2="79661"/>
                        <a14:foregroundMark x1="55231" y1="22411" x2="55231" y2="22411"/>
                      </a14:backgroundRemoval>
                    </a14:imgEffect>
                  </a14:imgLayer>
                </a14:imgProps>
              </a:ext>
              <a:ext uri="{28A0092B-C50C-407E-A947-70E740481C1C}">
                <a14:useLocalDpi xmlns:a14="http://schemas.microsoft.com/office/drawing/2010/main" val="0"/>
              </a:ext>
            </a:extLst>
          </a:blip>
          <a:srcRect l="12718" t="15389" r="18940" b="12728"/>
          <a:stretch>
            <a:fillRect/>
          </a:stretch>
        </p:blipFill>
        <p:spPr>
          <a:xfrm>
            <a:off x="1847528" y="457881"/>
            <a:ext cx="8640960" cy="6912038"/>
          </a:xfrm>
          <a:prstGeom prst="rect">
            <a:avLst/>
          </a:prstGeom>
        </p:spPr>
      </p:pic>
      <p:sp>
        <p:nvSpPr>
          <p:cNvPr id="6" name="Rectangle 6"/>
          <p:cNvSpPr>
            <a:spLocks noChangeArrowheads="1"/>
          </p:cNvSpPr>
          <p:nvPr/>
        </p:nvSpPr>
        <p:spPr bwMode="gray">
          <a:xfrm>
            <a:off x="1029131" y="264842"/>
            <a:ext cx="2080260" cy="386080"/>
          </a:xfrm>
          <a:prstGeom prst="rect">
            <a:avLst/>
          </a:prstGeom>
          <a:noFill/>
        </p:spPr>
        <p:txBody>
          <a:bodyPr wrap="none" rtlCol="0" anchor="ctr">
            <a:spAutoFit/>
          </a:bodyPr>
          <a:lstStyle/>
          <a:p>
            <a:r>
              <a:rPr lang="zh-CN" altLang="en-US" sz="2400" b="0" dirty="0">
                <a:solidFill>
                  <a:schemeClr val="accent1"/>
                </a:solidFill>
                <a:latin typeface="微软雅黑" panose="020B0503020204020204" pitchFamily="34" charset="-122"/>
                <a:ea typeface="微软雅黑" panose="020B0503020204020204" pitchFamily="34" charset="-122"/>
                <a:cs typeface="Arial" panose="020B0604020202020204"/>
              </a:rPr>
              <a:t>改进</a:t>
            </a:r>
            <a:r>
              <a:rPr lang="en-US" altLang="zh-CN" sz="2400" b="0" dirty="0">
                <a:solidFill>
                  <a:schemeClr val="accent1"/>
                </a:solidFill>
                <a:latin typeface="微软雅黑" panose="020B0503020204020204" pitchFamily="34" charset="-122"/>
                <a:ea typeface="微软雅黑" panose="020B0503020204020204" pitchFamily="34" charset="-122"/>
                <a:cs typeface="Arial" panose="020B0604020202020204"/>
              </a:rPr>
              <a:t>KMP</a:t>
            </a:r>
            <a:r>
              <a:rPr lang="zh-CN" altLang="en-US" sz="2400" b="0" dirty="0">
                <a:solidFill>
                  <a:schemeClr val="accent1"/>
                </a:solidFill>
                <a:latin typeface="微软雅黑" panose="020B0503020204020204" pitchFamily="34" charset="-122"/>
                <a:ea typeface="微软雅黑" panose="020B0503020204020204" pitchFamily="34" charset="-122"/>
                <a:cs typeface="Arial" panose="020B0604020202020204"/>
              </a:rPr>
              <a:t>算法</a:t>
            </a:r>
          </a:p>
        </p:txBody>
      </p:sp>
      <p:sp>
        <p:nvSpPr>
          <p:cNvPr id="7" name="TextBox 6"/>
          <p:cNvSpPr txBox="1"/>
          <p:nvPr/>
        </p:nvSpPr>
        <p:spPr>
          <a:xfrm>
            <a:off x="3599011" y="2007755"/>
            <a:ext cx="5715040"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设目标串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aaabaaaab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aaaab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TextBox 7"/>
          <p:cNvSpPr txBox="1"/>
          <p:nvPr/>
        </p:nvSpPr>
        <p:spPr>
          <a:xfrm>
            <a:off x="3616873" y="1410412"/>
            <a:ext cx="3500462" cy="398780"/>
          </a:xfrm>
          <a:prstGeom prst="rect">
            <a:avLst/>
          </a:prstGeom>
          <a:noFill/>
        </p:spPr>
        <p:txBody>
          <a:bodyPr wrap="square" rtlCol="0">
            <a:spAutoFit/>
          </a:bodyPr>
          <a:lstStyle/>
          <a:p>
            <a:pPr algn="l">
              <a:lnSpc>
                <a:spcPct val="100000"/>
              </a:lnSpc>
              <a:spcBef>
                <a:spcPts val="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基本</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算法存在的问题</a:t>
            </a:r>
          </a:p>
        </p:txBody>
      </p:sp>
      <p:graphicFrame>
        <p:nvGraphicFramePr>
          <p:cNvPr id="9" name="表格 8"/>
          <p:cNvGraphicFramePr>
            <a:graphicFrameLocks noGrp="1"/>
          </p:cNvGraphicFramePr>
          <p:nvPr/>
        </p:nvGraphicFramePr>
        <p:xfrm>
          <a:off x="4068968" y="2748271"/>
          <a:ext cx="4357718" cy="1440000"/>
        </p:xfrm>
        <a:graphic>
          <a:graphicData uri="http://schemas.openxmlformats.org/drawingml/2006/table">
            <a:tbl>
              <a:tblPr>
                <a:tableStyleId>{5940675A-B579-460E-94D1-54222C63F5DA}</a:tableStyleId>
              </a:tblPr>
              <a:tblGrid>
                <a:gridCol w="1452572">
                  <a:extLst>
                    <a:ext uri="{9D8B030D-6E8A-4147-A177-3AD203B41FA5}">
                      <a16:colId xmlns:a16="http://schemas.microsoft.com/office/drawing/2014/main" val="20000"/>
                    </a:ext>
                  </a:extLst>
                </a:gridCol>
                <a:gridCol w="660260">
                  <a:extLst>
                    <a:ext uri="{9D8B030D-6E8A-4147-A177-3AD203B41FA5}">
                      <a16:colId xmlns:a16="http://schemas.microsoft.com/office/drawing/2014/main" val="20001"/>
                    </a:ext>
                  </a:extLst>
                </a:gridCol>
                <a:gridCol w="594234">
                  <a:extLst>
                    <a:ext uri="{9D8B030D-6E8A-4147-A177-3AD203B41FA5}">
                      <a16:colId xmlns:a16="http://schemas.microsoft.com/office/drawing/2014/main" val="20002"/>
                    </a:ext>
                  </a:extLst>
                </a:gridCol>
                <a:gridCol w="528208">
                  <a:extLst>
                    <a:ext uri="{9D8B030D-6E8A-4147-A177-3AD203B41FA5}">
                      <a16:colId xmlns:a16="http://schemas.microsoft.com/office/drawing/2014/main" val="20003"/>
                    </a:ext>
                  </a:extLst>
                </a:gridCol>
                <a:gridCol w="528208">
                  <a:extLst>
                    <a:ext uri="{9D8B030D-6E8A-4147-A177-3AD203B41FA5}">
                      <a16:colId xmlns:a16="http://schemas.microsoft.com/office/drawing/2014/main" val="20004"/>
                    </a:ext>
                  </a:extLst>
                </a:gridCol>
                <a:gridCol w="594236">
                  <a:extLst>
                    <a:ext uri="{9D8B030D-6E8A-4147-A177-3AD203B41FA5}">
                      <a16:colId xmlns:a16="http://schemas.microsoft.com/office/drawing/2014/main" val="20005"/>
                    </a:ext>
                  </a:extLst>
                </a:gridCol>
              </a:tblGrid>
              <a:tr h="480000">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j</a:t>
                      </a:r>
                      <a:endParaRPr lang="en-US" sz="1600" b="1"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0</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1</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rPr>
                        <a:t>2</a:t>
                      </a:r>
                      <a:endPar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3</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4</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extLst>
                  <a:ext uri="{0D108BD9-81ED-4DB2-BD59-A6C34878D82A}">
                    <a16:rowId xmlns:a16="http://schemas.microsoft.com/office/drawing/2014/main" val="10000"/>
                  </a:ext>
                </a:extLst>
              </a:tr>
              <a:tr h="480000">
                <a:tc>
                  <a:txBody>
                    <a:bodyPr/>
                    <a:lstStyle/>
                    <a:p>
                      <a:pPr indent="127000" algn="ctr">
                        <a:lnSpc>
                          <a:spcPts val="36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rPr>
                        <a:t>t[j]</a:t>
                      </a:r>
                      <a:endPar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a</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a</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a</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rPr>
                        <a:t>a</a:t>
                      </a:r>
                      <a:endPar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b</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extLst>
                  <a:ext uri="{0D108BD9-81ED-4DB2-BD59-A6C34878D82A}">
                    <a16:rowId xmlns:a16="http://schemas.microsoft.com/office/drawing/2014/main" val="10001"/>
                  </a:ext>
                </a:extLst>
              </a:tr>
              <a:tr h="480000">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next[j]</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-1</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0</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1</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2</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tc>
                  <a:txBody>
                    <a:bodyPr/>
                    <a:lstStyle/>
                    <a:p>
                      <a:pPr indent="127000" algn="ctr">
                        <a:lnSpc>
                          <a:spcPts val="36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rPr>
                        <a:t>3</a:t>
                      </a:r>
                      <a:endPar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nchor="ctr"/>
                </a:tc>
                <a:extLst>
                  <a:ext uri="{0D108BD9-81ED-4DB2-BD59-A6C34878D82A}">
                    <a16:rowId xmlns:a16="http://schemas.microsoft.com/office/drawing/2014/main" val="10002"/>
                  </a:ext>
                </a:extLst>
              </a:tr>
            </a:tbl>
          </a:graphicData>
        </a:graphic>
      </p:graphicFrame>
      <p:sp>
        <p:nvSpPr>
          <p:cNvPr id="10" name="灯片编号占位符 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47</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ox(in)">
                                      <p:cBhvr>
                                        <p:cTn id="19"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5558755" y="1009228"/>
          <a:ext cx="4357718" cy="1080000"/>
        </p:xfrm>
        <a:graphic>
          <a:graphicData uri="http://schemas.openxmlformats.org/drawingml/2006/table">
            <a:tbl>
              <a:tblPr>
                <a:tableStyleId>{35758FB7-9AC5-4552-8A53-C91805E547FA}</a:tableStyleId>
              </a:tblPr>
              <a:tblGrid>
                <a:gridCol w="1452572">
                  <a:extLst>
                    <a:ext uri="{9D8B030D-6E8A-4147-A177-3AD203B41FA5}">
                      <a16:colId xmlns:a16="http://schemas.microsoft.com/office/drawing/2014/main" val="20000"/>
                    </a:ext>
                  </a:extLst>
                </a:gridCol>
                <a:gridCol w="660260">
                  <a:extLst>
                    <a:ext uri="{9D8B030D-6E8A-4147-A177-3AD203B41FA5}">
                      <a16:colId xmlns:a16="http://schemas.microsoft.com/office/drawing/2014/main" val="20001"/>
                    </a:ext>
                  </a:extLst>
                </a:gridCol>
                <a:gridCol w="594234">
                  <a:extLst>
                    <a:ext uri="{9D8B030D-6E8A-4147-A177-3AD203B41FA5}">
                      <a16:colId xmlns:a16="http://schemas.microsoft.com/office/drawing/2014/main" val="20002"/>
                    </a:ext>
                  </a:extLst>
                </a:gridCol>
                <a:gridCol w="528208">
                  <a:extLst>
                    <a:ext uri="{9D8B030D-6E8A-4147-A177-3AD203B41FA5}">
                      <a16:colId xmlns:a16="http://schemas.microsoft.com/office/drawing/2014/main" val="20003"/>
                    </a:ext>
                  </a:extLst>
                </a:gridCol>
                <a:gridCol w="528208">
                  <a:extLst>
                    <a:ext uri="{9D8B030D-6E8A-4147-A177-3AD203B41FA5}">
                      <a16:colId xmlns:a16="http://schemas.microsoft.com/office/drawing/2014/main" val="20004"/>
                    </a:ext>
                  </a:extLst>
                </a:gridCol>
                <a:gridCol w="594236">
                  <a:extLst>
                    <a:ext uri="{9D8B030D-6E8A-4147-A177-3AD203B41FA5}">
                      <a16:colId xmlns:a16="http://schemas.microsoft.com/office/drawing/2014/main" val="20005"/>
                    </a:ext>
                  </a:extLst>
                </a:gridCol>
              </a:tblGrid>
              <a:tr h="360000">
                <a:tc>
                  <a:txBody>
                    <a:bodyPr/>
                    <a:lstStyle/>
                    <a:p>
                      <a:pPr indent="127000" algn="ctr">
                        <a:lnSpc>
                          <a:spcPts val="2400"/>
                        </a:lnSpc>
                        <a:spcAft>
                          <a:spcPts val="0"/>
                        </a:spcAft>
                      </a:pP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nchor="ctr"/>
                </a:tc>
                <a:extLst>
                  <a:ext uri="{0D108BD9-81ED-4DB2-BD59-A6C34878D82A}">
                    <a16:rowId xmlns:a16="http://schemas.microsoft.com/office/drawing/2014/main" val="10000"/>
                  </a:ext>
                </a:extLst>
              </a:tr>
              <a:tr h="360000">
                <a:tc>
                  <a:txBody>
                    <a:bodyPr/>
                    <a:lstStyle/>
                    <a:p>
                      <a:pPr indent="127000" algn="ctr">
                        <a:lnSpc>
                          <a:spcPts val="2400"/>
                        </a:lnSpc>
                        <a:spcAft>
                          <a:spcPts val="0"/>
                        </a:spcAft>
                      </a:pP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extLst>
                  <a:ext uri="{0D108BD9-81ED-4DB2-BD59-A6C34878D82A}">
                    <a16:rowId xmlns:a16="http://schemas.microsoft.com/office/drawing/2014/main" val="10001"/>
                  </a:ext>
                </a:extLst>
              </a:tr>
              <a:tr h="360000">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a:t>
                      </a: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4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400"/>
                        </a:lnSpc>
                        <a:spcAft>
                          <a:spcPts val="0"/>
                        </a:spcAft>
                      </a:pPr>
                      <a:r>
                        <a:rPr lang="en-US" sz="160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extLst>
                  <a:ext uri="{0D108BD9-81ED-4DB2-BD59-A6C34878D82A}">
                    <a16:rowId xmlns:a16="http://schemas.microsoft.com/office/drawing/2014/main" val="10002"/>
                  </a:ext>
                </a:extLst>
              </a:tr>
            </a:tbl>
          </a:graphicData>
        </a:graphic>
      </p:graphicFrame>
      <p:sp>
        <p:nvSpPr>
          <p:cNvPr id="71" name="Text Box 16"/>
          <p:cNvSpPr txBox="1">
            <a:spLocks noChangeArrowheads="1"/>
          </p:cNvSpPr>
          <p:nvPr/>
        </p:nvSpPr>
        <p:spPr bwMode="auto">
          <a:xfrm>
            <a:off x="3934702" y="11549950"/>
            <a:ext cx="3806845" cy="422962"/>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f</a:t>
            </a:r>
            <a:r>
              <a:rPr kumimoji="0" lang="zh-CN" altLang="en-US"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5</a:t>
            </a:r>
            <a:r>
              <a:rPr kumimoji="0" lang="zh-CN" altLang="en-US"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趟匹配，返回</a:t>
            </a:r>
            <a:r>
              <a:rPr kumimoji="0" lang="en-US" altLang="zh-CN" sz="1600"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-t.length=4</a:t>
            </a:r>
          </a:p>
        </p:txBody>
      </p:sp>
      <p:grpSp>
        <p:nvGrpSpPr>
          <p:cNvPr id="94" name="组合 93"/>
          <p:cNvGrpSpPr/>
          <p:nvPr/>
        </p:nvGrpSpPr>
        <p:grpSpPr>
          <a:xfrm>
            <a:off x="3915681" y="2366550"/>
            <a:ext cx="6715172" cy="2000264"/>
            <a:chOff x="214282" y="1571612"/>
            <a:chExt cx="6715172" cy="2000264"/>
          </a:xfrm>
        </p:grpSpPr>
        <p:sp>
          <p:nvSpPr>
            <p:cNvPr id="9" name="Text Box 78"/>
            <p:cNvSpPr txBox="1">
              <a:spLocks noChangeArrowheads="1"/>
            </p:cNvSpPr>
            <p:nvPr/>
          </p:nvSpPr>
          <p:spPr bwMode="auto">
            <a:xfrm>
              <a:off x="2138544" y="2102695"/>
              <a:ext cx="2147704" cy="32617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 a a a a b</a:t>
              </a:r>
            </a:p>
          </p:txBody>
        </p:sp>
        <p:sp>
          <p:nvSpPr>
            <p:cNvPr id="10" name="Text Box 77"/>
            <p:cNvSpPr txBox="1">
              <a:spLocks noChangeArrowheads="1"/>
            </p:cNvSpPr>
            <p:nvPr/>
          </p:nvSpPr>
          <p:spPr bwMode="auto">
            <a:xfrm>
              <a:off x="2138544" y="2646321"/>
              <a:ext cx="1317217" cy="28261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b</a:t>
              </a:r>
            </a:p>
          </p:txBody>
        </p:sp>
        <p:sp>
          <p:nvSpPr>
            <p:cNvPr id="11" name="Line 76"/>
            <p:cNvSpPr>
              <a:spLocks noChangeShapeType="1"/>
            </p:cNvSpPr>
            <p:nvPr>
              <p:custDataLst>
                <p:tags r:id="rId7"/>
              </p:custDataLst>
            </p:nvPr>
          </p:nvSpPr>
          <p:spPr bwMode="auto">
            <a:xfrm>
              <a:off x="2849549" y="1758483"/>
              <a:ext cx="1270" cy="351833"/>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2" name="Text Box 75"/>
            <p:cNvSpPr txBox="1">
              <a:spLocks noChangeArrowheads="1"/>
            </p:cNvSpPr>
            <p:nvPr/>
          </p:nvSpPr>
          <p:spPr bwMode="auto">
            <a:xfrm>
              <a:off x="2928926" y="1789276"/>
              <a:ext cx="448387" cy="28240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3" name="Text Box 74"/>
            <p:cNvSpPr txBox="1">
              <a:spLocks noChangeArrowheads="1"/>
            </p:cNvSpPr>
            <p:nvPr/>
          </p:nvSpPr>
          <p:spPr bwMode="auto">
            <a:xfrm>
              <a:off x="2979113" y="2961321"/>
              <a:ext cx="448387" cy="25336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4" name="Line 73"/>
            <p:cNvSpPr>
              <a:spLocks noChangeShapeType="1"/>
            </p:cNvSpPr>
            <p:nvPr>
              <p:custDataLst>
                <p:tags r:id="rId8"/>
              </p:custDataLst>
            </p:nvPr>
          </p:nvSpPr>
          <p:spPr bwMode="auto">
            <a:xfrm flipV="1">
              <a:off x="2857487" y="2871785"/>
              <a:ext cx="1270" cy="387397"/>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Text Box 72"/>
            <p:cNvSpPr txBox="1">
              <a:spLocks noChangeArrowheads="1"/>
            </p:cNvSpPr>
            <p:nvPr/>
          </p:nvSpPr>
          <p:spPr bwMode="auto">
            <a:xfrm>
              <a:off x="214282" y="2500306"/>
              <a:ext cx="1071570" cy="24760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16" name="Line 71"/>
            <p:cNvSpPr>
              <a:spLocks noChangeShapeType="1"/>
            </p:cNvSpPr>
            <p:nvPr>
              <p:custDataLst>
                <p:tags r:id="rId9"/>
              </p:custDataLst>
            </p:nvPr>
          </p:nvSpPr>
          <p:spPr bwMode="auto">
            <a:xfrm>
              <a:off x="2871460" y="2343141"/>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Freeform 70"/>
            <p:cNvSpPr/>
            <p:nvPr>
              <p:custDataLst>
                <p:tags r:id="rId10"/>
              </p:custDataLst>
            </p:nvPr>
          </p:nvSpPr>
          <p:spPr bwMode="auto">
            <a:xfrm>
              <a:off x="2811759" y="2471358"/>
              <a:ext cx="120671" cy="119395"/>
            </a:xfrm>
            <a:custGeom>
              <a:avLst/>
              <a:gdLst/>
              <a:ahLst/>
              <a:cxnLst>
                <a:cxn ang="0">
                  <a:pos x="0" y="0"/>
                </a:cxn>
                <a:cxn ang="0">
                  <a:pos x="98" y="96"/>
                </a:cxn>
              </a:cxnLst>
              <a:rect l="0" t="0" r="r" b="b"/>
              <a:pathLst>
                <a:path w="98" h="96">
                  <a:moveTo>
                    <a:pt x="0" y="0"/>
                  </a:moveTo>
                  <a:lnTo>
                    <a:pt x="98" y="9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Line 69"/>
            <p:cNvSpPr>
              <a:spLocks noChangeShapeType="1"/>
            </p:cNvSpPr>
            <p:nvPr>
              <p:custDataLst>
                <p:tags r:id="rId11"/>
              </p:custDataLst>
            </p:nvPr>
          </p:nvSpPr>
          <p:spPr bwMode="auto">
            <a:xfrm>
              <a:off x="4384290" y="2524121"/>
              <a:ext cx="896774" cy="0"/>
            </a:xfrm>
            <a:prstGeom prst="line">
              <a:avLst/>
            </a:prstGeom>
            <a:ln>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9" name="Text Box 68"/>
            <p:cNvSpPr txBox="1">
              <a:spLocks noChangeArrowheads="1"/>
            </p:cNvSpPr>
            <p:nvPr/>
          </p:nvSpPr>
          <p:spPr bwMode="auto">
            <a:xfrm>
              <a:off x="4454153" y="2195416"/>
              <a:ext cx="475038" cy="30488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20" name="Text Box 67"/>
            <p:cNvSpPr txBox="1">
              <a:spLocks noChangeArrowheads="1"/>
            </p:cNvSpPr>
            <p:nvPr/>
          </p:nvSpPr>
          <p:spPr bwMode="auto">
            <a:xfrm>
              <a:off x="4441450" y="2639020"/>
              <a:ext cx="630616" cy="31848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21" name="Text Box 66"/>
            <p:cNvSpPr txBox="1">
              <a:spLocks noChangeArrowheads="1"/>
            </p:cNvSpPr>
            <p:nvPr/>
          </p:nvSpPr>
          <p:spPr bwMode="auto">
            <a:xfrm>
              <a:off x="5505893" y="2222091"/>
              <a:ext cx="423429" cy="27821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2" name="Text Box 65"/>
            <p:cNvSpPr txBox="1">
              <a:spLocks noChangeArrowheads="1"/>
            </p:cNvSpPr>
            <p:nvPr/>
          </p:nvSpPr>
          <p:spPr bwMode="auto">
            <a:xfrm>
              <a:off x="5505893" y="2571073"/>
              <a:ext cx="1352123" cy="28642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76" name="Text Box 11"/>
            <p:cNvSpPr txBox="1">
              <a:spLocks noChangeArrowheads="1"/>
            </p:cNvSpPr>
            <p:nvPr/>
          </p:nvSpPr>
          <p:spPr bwMode="auto">
            <a:xfrm>
              <a:off x="1563135" y="2634666"/>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7" name="Text Box 10"/>
            <p:cNvSpPr txBox="1">
              <a:spLocks noChangeArrowheads="1"/>
            </p:cNvSpPr>
            <p:nvPr/>
          </p:nvSpPr>
          <p:spPr bwMode="auto">
            <a:xfrm>
              <a:off x="1563135" y="2143116"/>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6" name="Line 71"/>
            <p:cNvSpPr>
              <a:spLocks noChangeShapeType="1"/>
            </p:cNvSpPr>
            <p:nvPr>
              <p:custDataLst>
                <p:tags r:id="rId12"/>
              </p:custDataLst>
            </p:nvPr>
          </p:nvSpPr>
          <p:spPr bwMode="auto">
            <a:xfrm>
              <a:off x="2189461" y="2343141"/>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7" name="Line 71"/>
            <p:cNvSpPr>
              <a:spLocks noChangeShapeType="1"/>
            </p:cNvSpPr>
            <p:nvPr>
              <p:custDataLst>
                <p:tags r:id="rId13"/>
              </p:custDataLst>
            </p:nvPr>
          </p:nvSpPr>
          <p:spPr bwMode="auto">
            <a:xfrm>
              <a:off x="2422827" y="2343141"/>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8" name="Line 71"/>
            <p:cNvSpPr>
              <a:spLocks noChangeShapeType="1"/>
            </p:cNvSpPr>
            <p:nvPr>
              <p:custDataLst>
                <p:tags r:id="rId14"/>
              </p:custDataLst>
            </p:nvPr>
          </p:nvSpPr>
          <p:spPr bwMode="auto">
            <a:xfrm>
              <a:off x="2647937" y="2343141"/>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2" name="圆角矩形 91"/>
            <p:cNvSpPr/>
            <p:nvPr>
              <p:custDataLst>
                <p:tags r:id="rId15"/>
              </p:custDataLst>
            </p:nvPr>
          </p:nvSpPr>
          <p:spPr bwMode="auto">
            <a:xfrm>
              <a:off x="1428728" y="1571612"/>
              <a:ext cx="5500726" cy="2000264"/>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95" name="组合 94"/>
          <p:cNvGrpSpPr/>
          <p:nvPr/>
        </p:nvGrpSpPr>
        <p:grpSpPr>
          <a:xfrm>
            <a:off x="3915713" y="4581128"/>
            <a:ext cx="6786578" cy="2000264"/>
            <a:chOff x="214314" y="3786190"/>
            <a:chExt cx="6786578" cy="2000264"/>
          </a:xfrm>
        </p:grpSpPr>
        <p:sp>
          <p:nvSpPr>
            <p:cNvPr id="23" name="Text Box 64"/>
            <p:cNvSpPr txBox="1">
              <a:spLocks noChangeArrowheads="1"/>
            </p:cNvSpPr>
            <p:nvPr/>
          </p:nvSpPr>
          <p:spPr bwMode="auto">
            <a:xfrm>
              <a:off x="2199514" y="4240985"/>
              <a:ext cx="2086734" cy="25958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 a a a a b</a:t>
              </a:r>
            </a:p>
          </p:txBody>
        </p:sp>
        <p:sp>
          <p:nvSpPr>
            <p:cNvPr id="24" name="Text Box 63"/>
            <p:cNvSpPr txBox="1">
              <a:spLocks noChangeArrowheads="1"/>
            </p:cNvSpPr>
            <p:nvPr/>
          </p:nvSpPr>
          <p:spPr bwMode="auto">
            <a:xfrm>
              <a:off x="2409609" y="4796043"/>
              <a:ext cx="1200356" cy="27603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b</a:t>
              </a:r>
            </a:p>
          </p:txBody>
        </p:sp>
        <p:sp>
          <p:nvSpPr>
            <p:cNvPr id="26" name="Text Box 61"/>
            <p:cNvSpPr txBox="1">
              <a:spLocks noChangeArrowheads="1"/>
            </p:cNvSpPr>
            <p:nvPr/>
          </p:nvSpPr>
          <p:spPr bwMode="auto">
            <a:xfrm>
              <a:off x="2973077" y="3929066"/>
              <a:ext cx="384477" cy="21454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7" name="Text Box 60"/>
            <p:cNvSpPr txBox="1">
              <a:spLocks noChangeArrowheads="1"/>
            </p:cNvSpPr>
            <p:nvPr/>
          </p:nvSpPr>
          <p:spPr bwMode="auto">
            <a:xfrm>
              <a:off x="2995941" y="5155497"/>
              <a:ext cx="433051" cy="27376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9" name="Text Box 58"/>
            <p:cNvSpPr txBox="1">
              <a:spLocks noChangeArrowheads="1"/>
            </p:cNvSpPr>
            <p:nvPr/>
          </p:nvSpPr>
          <p:spPr bwMode="auto">
            <a:xfrm>
              <a:off x="214314" y="4714884"/>
              <a:ext cx="1000100" cy="28008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30" name="Line 57"/>
            <p:cNvSpPr>
              <a:spLocks noChangeShapeType="1"/>
            </p:cNvSpPr>
            <p:nvPr>
              <p:custDataLst>
                <p:tags r:id="rId1"/>
              </p:custDataLst>
            </p:nvPr>
          </p:nvSpPr>
          <p:spPr bwMode="auto">
            <a:xfrm>
              <a:off x="2909545" y="4482119"/>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1" name="Freeform 56"/>
            <p:cNvSpPr/>
            <p:nvPr>
              <p:custDataLst>
                <p:tags r:id="rId2"/>
              </p:custDataLst>
            </p:nvPr>
          </p:nvSpPr>
          <p:spPr bwMode="auto">
            <a:xfrm>
              <a:off x="2849845" y="4611675"/>
              <a:ext cx="121941" cy="119395"/>
            </a:xfrm>
            <a:custGeom>
              <a:avLst/>
              <a:gdLst/>
              <a:ahLst/>
              <a:cxnLst>
                <a:cxn ang="0">
                  <a:pos x="0" y="0"/>
                </a:cxn>
                <a:cxn ang="0">
                  <a:pos x="98" y="96"/>
                </a:cxn>
              </a:cxnLst>
              <a:rect l="0" t="0" r="r" b="b"/>
              <a:pathLst>
                <a:path w="98" h="96">
                  <a:moveTo>
                    <a:pt x="0" y="0"/>
                  </a:moveTo>
                  <a:lnTo>
                    <a:pt x="98" y="9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2" name="Line 55"/>
            <p:cNvSpPr>
              <a:spLocks noChangeShapeType="1"/>
            </p:cNvSpPr>
            <p:nvPr>
              <p:custDataLst>
                <p:tags r:id="rId3"/>
              </p:custDataLst>
            </p:nvPr>
          </p:nvSpPr>
          <p:spPr bwMode="auto">
            <a:xfrm>
              <a:off x="4389371" y="4662498"/>
              <a:ext cx="895504" cy="1270"/>
            </a:xfrm>
            <a:prstGeom prst="line">
              <a:avLst/>
            </a:prstGeom>
            <a:ln>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3" name="Text Box 54"/>
            <p:cNvSpPr txBox="1">
              <a:spLocks noChangeArrowheads="1"/>
            </p:cNvSpPr>
            <p:nvPr/>
          </p:nvSpPr>
          <p:spPr bwMode="auto">
            <a:xfrm>
              <a:off x="4459233" y="4356569"/>
              <a:ext cx="469957" cy="28687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34" name="Text Box 53"/>
            <p:cNvSpPr txBox="1">
              <a:spLocks noChangeArrowheads="1"/>
            </p:cNvSpPr>
            <p:nvPr/>
          </p:nvSpPr>
          <p:spPr bwMode="auto">
            <a:xfrm>
              <a:off x="4445260" y="4738699"/>
              <a:ext cx="698244" cy="29920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35" name="Text Box 52"/>
            <p:cNvSpPr txBox="1">
              <a:spLocks noChangeArrowheads="1"/>
            </p:cNvSpPr>
            <p:nvPr/>
          </p:nvSpPr>
          <p:spPr bwMode="auto">
            <a:xfrm>
              <a:off x="5509703" y="4384513"/>
              <a:ext cx="447117" cy="25893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6" name="Text Box 51"/>
            <p:cNvSpPr txBox="1">
              <a:spLocks noChangeArrowheads="1"/>
            </p:cNvSpPr>
            <p:nvPr/>
          </p:nvSpPr>
          <p:spPr bwMode="auto">
            <a:xfrm>
              <a:off x="5509703" y="4733495"/>
              <a:ext cx="1491189" cy="26714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8" name="Text Box 9"/>
            <p:cNvSpPr txBox="1">
              <a:spLocks noChangeArrowheads="1"/>
            </p:cNvSpPr>
            <p:nvPr/>
          </p:nvSpPr>
          <p:spPr bwMode="auto">
            <a:xfrm>
              <a:off x="1593620" y="4807474"/>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9" name="Text Box 8"/>
            <p:cNvSpPr txBox="1">
              <a:spLocks noChangeArrowheads="1"/>
            </p:cNvSpPr>
            <p:nvPr/>
          </p:nvSpPr>
          <p:spPr bwMode="auto">
            <a:xfrm>
              <a:off x="1593620" y="4315924"/>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0" name="Line 76"/>
            <p:cNvSpPr>
              <a:spLocks noChangeShapeType="1"/>
            </p:cNvSpPr>
            <p:nvPr>
              <p:custDataLst>
                <p:tags r:id="rId4"/>
              </p:custDataLst>
            </p:nvPr>
          </p:nvSpPr>
          <p:spPr bwMode="auto">
            <a:xfrm>
              <a:off x="2905111" y="3909520"/>
              <a:ext cx="1270" cy="351833"/>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1" name="Line 73"/>
            <p:cNvSpPr>
              <a:spLocks noChangeShapeType="1"/>
            </p:cNvSpPr>
            <p:nvPr>
              <p:custDataLst>
                <p:tags r:id="rId5"/>
              </p:custDataLst>
            </p:nvPr>
          </p:nvSpPr>
          <p:spPr bwMode="auto">
            <a:xfrm flipV="1">
              <a:off x="2913049" y="5022822"/>
              <a:ext cx="1270" cy="387397"/>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3" name="圆角矩形 92"/>
            <p:cNvSpPr/>
            <p:nvPr>
              <p:custDataLst>
                <p:tags r:id="rId6"/>
              </p:custDataLst>
            </p:nvPr>
          </p:nvSpPr>
          <p:spPr bwMode="auto">
            <a:xfrm>
              <a:off x="1428728" y="3786190"/>
              <a:ext cx="5500726" cy="2000264"/>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45" name="灯片编号占位符 44"/>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48</a:t>
            </a:fld>
            <a:r>
              <a:rPr lang="en-US" altLang="zh-CN">
                <a:solidFill>
                  <a:srgbClr val="000000"/>
                </a:solidFill>
                <a:latin typeface="微软雅黑" panose="020B0503020204020204" pitchFamily="34" charset="-122"/>
                <a:ea typeface="微软雅黑" panose="020B0503020204020204" pitchFamily="34" charset="-122"/>
              </a:rPr>
              <a:t>/86</a:t>
            </a:r>
          </a:p>
        </p:txBody>
      </p:sp>
      <p:pic>
        <p:nvPicPr>
          <p:cNvPr id="2" name="图片 1"/>
          <p:cNvPicPr>
            <a:picLocks noChangeAspect="1"/>
          </p:cNvPicPr>
          <p:nvPr/>
        </p:nvPicPr>
        <p:blipFill rotWithShape="1">
          <a:blip r:embed="rId17" cstate="print">
            <a:extLst>
              <a:ext uri="{28A0092B-C50C-407E-A947-70E740481C1C}">
                <a14:useLocalDpi xmlns:a14="http://schemas.microsoft.com/office/drawing/2010/main" val="0"/>
              </a:ext>
            </a:extLst>
          </a:blip>
          <a:srcRect r="6207"/>
          <a:stretch>
            <a:fillRect/>
          </a:stretch>
        </p:blipFill>
        <p:spPr>
          <a:xfrm>
            <a:off x="66109" y="1581519"/>
            <a:ext cx="3584331" cy="527648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left)">
                                      <p:cBhvr>
                                        <p:cTn id="15" dur="500"/>
                                        <p:tgtEl>
                                          <p:spTgt spid="9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wipe(left)">
                                      <p:cBhvr>
                                        <p:cTn id="1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3" cstate="print">
            <a:extLst>
              <a:ext uri="{28A0092B-C50C-407E-A947-70E740481C1C}">
                <a14:useLocalDpi xmlns:a14="http://schemas.microsoft.com/office/drawing/2010/main" val="0"/>
              </a:ext>
            </a:extLst>
          </a:blip>
          <a:srcRect r="7351" b="-600"/>
          <a:stretch>
            <a:fillRect/>
          </a:stretch>
        </p:blipFill>
        <p:spPr>
          <a:xfrm>
            <a:off x="7865" y="3429000"/>
            <a:ext cx="3207879" cy="3439683"/>
          </a:xfrm>
          <a:prstGeom prst="rect">
            <a:avLst/>
          </a:prstGeom>
        </p:spPr>
      </p:pic>
      <p:grpSp>
        <p:nvGrpSpPr>
          <p:cNvPr id="102" name="组合 101"/>
          <p:cNvGrpSpPr/>
          <p:nvPr/>
        </p:nvGrpSpPr>
        <p:grpSpPr>
          <a:xfrm>
            <a:off x="4658690" y="1050559"/>
            <a:ext cx="6429420" cy="1643074"/>
            <a:chOff x="109507" y="238103"/>
            <a:chExt cx="6429420" cy="1643074"/>
          </a:xfrm>
        </p:grpSpPr>
        <p:sp>
          <p:nvSpPr>
            <p:cNvPr id="37" name="Text Box 50"/>
            <p:cNvSpPr txBox="1">
              <a:spLocks noChangeArrowheads="1"/>
            </p:cNvSpPr>
            <p:nvPr/>
          </p:nvSpPr>
          <p:spPr bwMode="auto">
            <a:xfrm>
              <a:off x="1857356" y="638156"/>
              <a:ext cx="2014259" cy="29914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 a a a a b</a:t>
              </a:r>
            </a:p>
          </p:txBody>
        </p:sp>
        <p:sp>
          <p:nvSpPr>
            <p:cNvPr id="38" name="Text Box 49"/>
            <p:cNvSpPr txBox="1">
              <a:spLocks noChangeArrowheads="1"/>
            </p:cNvSpPr>
            <p:nvPr/>
          </p:nvSpPr>
          <p:spPr bwMode="auto">
            <a:xfrm>
              <a:off x="2294570" y="1181100"/>
              <a:ext cx="1143948" cy="30954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b</a:t>
              </a:r>
            </a:p>
          </p:txBody>
        </p:sp>
        <p:sp>
          <p:nvSpPr>
            <p:cNvPr id="40" name="Text Box 47"/>
            <p:cNvSpPr txBox="1">
              <a:spLocks noChangeArrowheads="1"/>
            </p:cNvSpPr>
            <p:nvPr/>
          </p:nvSpPr>
          <p:spPr bwMode="auto">
            <a:xfrm>
              <a:off x="2653637" y="329444"/>
              <a:ext cx="427898" cy="23251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1" name="Text Box 46"/>
            <p:cNvSpPr txBox="1">
              <a:spLocks noChangeArrowheads="1"/>
            </p:cNvSpPr>
            <p:nvPr/>
          </p:nvSpPr>
          <p:spPr bwMode="auto">
            <a:xfrm>
              <a:off x="2656947" y="1541824"/>
              <a:ext cx="424087" cy="23457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43" name="Text Box 44"/>
            <p:cNvSpPr txBox="1">
              <a:spLocks noChangeArrowheads="1"/>
            </p:cNvSpPr>
            <p:nvPr/>
          </p:nvSpPr>
          <p:spPr bwMode="auto">
            <a:xfrm>
              <a:off x="214282" y="1000108"/>
              <a:ext cx="1116825" cy="29166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46" name="Line 41"/>
            <p:cNvSpPr>
              <a:spLocks noChangeShapeType="1"/>
            </p:cNvSpPr>
            <p:nvPr>
              <p:custDataLst>
                <p:tags r:id="rId16"/>
              </p:custDataLst>
            </p:nvPr>
          </p:nvSpPr>
          <p:spPr bwMode="auto">
            <a:xfrm>
              <a:off x="4025619" y="1085522"/>
              <a:ext cx="895504" cy="1270"/>
            </a:xfrm>
            <a:prstGeom prst="line">
              <a:avLst/>
            </a:prstGeom>
            <a:ln>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7" name="Text Box 40"/>
            <p:cNvSpPr txBox="1">
              <a:spLocks noChangeArrowheads="1"/>
            </p:cNvSpPr>
            <p:nvPr/>
          </p:nvSpPr>
          <p:spPr bwMode="auto">
            <a:xfrm>
              <a:off x="4095482" y="708602"/>
              <a:ext cx="490513" cy="28198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48" name="Text Box 39"/>
            <p:cNvSpPr txBox="1">
              <a:spLocks noChangeArrowheads="1"/>
            </p:cNvSpPr>
            <p:nvPr/>
          </p:nvSpPr>
          <p:spPr bwMode="auto">
            <a:xfrm>
              <a:off x="4081508" y="1196342"/>
              <a:ext cx="718801" cy="29430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49" name="Text Box 38"/>
            <p:cNvSpPr txBox="1">
              <a:spLocks noChangeArrowheads="1"/>
            </p:cNvSpPr>
            <p:nvPr/>
          </p:nvSpPr>
          <p:spPr bwMode="auto">
            <a:xfrm>
              <a:off x="5145952" y="736546"/>
              <a:ext cx="440176" cy="25403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0" name="Text Box 37"/>
            <p:cNvSpPr txBox="1">
              <a:spLocks noChangeArrowheads="1"/>
            </p:cNvSpPr>
            <p:nvPr/>
          </p:nvSpPr>
          <p:spPr bwMode="auto">
            <a:xfrm>
              <a:off x="5145951" y="1156968"/>
              <a:ext cx="1368870" cy="26224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80" name="Text Box 7"/>
            <p:cNvSpPr txBox="1">
              <a:spLocks noChangeArrowheads="1"/>
            </p:cNvSpPr>
            <p:nvPr/>
          </p:nvSpPr>
          <p:spPr bwMode="auto">
            <a:xfrm>
              <a:off x="1500166" y="1205857"/>
              <a:ext cx="247151" cy="29907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1" name="Text Box 6"/>
            <p:cNvSpPr txBox="1">
              <a:spLocks noChangeArrowheads="1"/>
            </p:cNvSpPr>
            <p:nvPr/>
          </p:nvSpPr>
          <p:spPr bwMode="auto">
            <a:xfrm>
              <a:off x="1500166" y="638107"/>
              <a:ext cx="175713" cy="29056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7" name="Line 57"/>
            <p:cNvSpPr>
              <a:spLocks noChangeShapeType="1"/>
            </p:cNvSpPr>
            <p:nvPr>
              <p:custDataLst>
                <p:tags r:id="rId17"/>
              </p:custDataLst>
            </p:nvPr>
          </p:nvSpPr>
          <p:spPr bwMode="auto">
            <a:xfrm>
              <a:off x="2579253" y="891161"/>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8" name="Freeform 56"/>
            <p:cNvSpPr/>
            <p:nvPr>
              <p:custDataLst>
                <p:tags r:id="rId18"/>
              </p:custDataLst>
            </p:nvPr>
          </p:nvSpPr>
          <p:spPr bwMode="auto">
            <a:xfrm>
              <a:off x="2519553" y="1020717"/>
              <a:ext cx="121941" cy="119395"/>
            </a:xfrm>
            <a:custGeom>
              <a:avLst/>
              <a:gdLst/>
              <a:ahLst/>
              <a:cxnLst>
                <a:cxn ang="0">
                  <a:pos x="0" y="0"/>
                </a:cxn>
                <a:cxn ang="0">
                  <a:pos x="98" y="96"/>
                </a:cxn>
              </a:cxnLst>
              <a:rect l="0" t="0" r="r" b="b"/>
              <a:pathLst>
                <a:path w="98" h="96">
                  <a:moveTo>
                    <a:pt x="0" y="0"/>
                  </a:moveTo>
                  <a:lnTo>
                    <a:pt x="98" y="9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9" name="Line 76"/>
            <p:cNvSpPr>
              <a:spLocks noChangeShapeType="1"/>
            </p:cNvSpPr>
            <p:nvPr>
              <p:custDataLst>
                <p:tags r:id="rId19"/>
              </p:custDataLst>
            </p:nvPr>
          </p:nvSpPr>
          <p:spPr bwMode="auto">
            <a:xfrm>
              <a:off x="2574819" y="318562"/>
              <a:ext cx="1270" cy="351833"/>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0" name="Line 73"/>
            <p:cNvSpPr>
              <a:spLocks noChangeShapeType="1"/>
            </p:cNvSpPr>
            <p:nvPr>
              <p:custDataLst>
                <p:tags r:id="rId20"/>
              </p:custDataLst>
            </p:nvPr>
          </p:nvSpPr>
          <p:spPr bwMode="auto">
            <a:xfrm flipV="1">
              <a:off x="2582757" y="1431864"/>
              <a:ext cx="1270" cy="387397"/>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9" name="圆角矩形 98"/>
            <p:cNvSpPr/>
            <p:nvPr>
              <p:custDataLst>
                <p:tags r:id="rId21"/>
              </p:custDataLst>
            </p:nvPr>
          </p:nvSpPr>
          <p:spPr bwMode="auto">
            <a:xfrm>
              <a:off x="109507" y="238103"/>
              <a:ext cx="6429420" cy="1643074"/>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ln>
                  <a:solidFill>
                    <a:schemeClr val="accent6">
                      <a:lumMod val="20000"/>
                      <a:lumOff val="80000"/>
                    </a:schemeClr>
                  </a:solidFill>
                </a:ln>
                <a:solidFill>
                  <a:srgbClr val="0000FF"/>
                </a:solidFill>
                <a:latin typeface="Consolas" panose="020B0609020204030204" pitchFamily="49" charset="0"/>
                <a:cs typeface="Consolas" panose="020B0609020204030204" pitchFamily="49" charset="0"/>
              </a:endParaRPr>
            </a:p>
          </p:txBody>
        </p:sp>
      </p:grpSp>
      <p:grpSp>
        <p:nvGrpSpPr>
          <p:cNvPr id="103" name="组合 102"/>
          <p:cNvGrpSpPr/>
          <p:nvPr/>
        </p:nvGrpSpPr>
        <p:grpSpPr>
          <a:xfrm>
            <a:off x="3229930" y="2841069"/>
            <a:ext cx="7858180" cy="1643074"/>
            <a:chOff x="142844" y="2381242"/>
            <a:chExt cx="7858180" cy="1643074"/>
          </a:xfrm>
        </p:grpSpPr>
        <p:sp>
          <p:nvSpPr>
            <p:cNvPr id="51" name="Text Box 36"/>
            <p:cNvSpPr txBox="1">
              <a:spLocks noChangeArrowheads="1"/>
            </p:cNvSpPr>
            <p:nvPr/>
          </p:nvSpPr>
          <p:spPr bwMode="auto">
            <a:xfrm>
              <a:off x="1783213" y="2747961"/>
              <a:ext cx="2145845" cy="23952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 a a a a b</a:t>
              </a:r>
            </a:p>
          </p:txBody>
        </p:sp>
        <p:sp>
          <p:nvSpPr>
            <p:cNvPr id="52" name="Text Box 35"/>
            <p:cNvSpPr txBox="1">
              <a:spLocks noChangeArrowheads="1"/>
            </p:cNvSpPr>
            <p:nvPr/>
          </p:nvSpPr>
          <p:spPr bwMode="auto">
            <a:xfrm>
              <a:off x="2432270" y="3269236"/>
              <a:ext cx="1006247" cy="29311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b</a:t>
              </a:r>
            </a:p>
          </p:txBody>
        </p:sp>
        <p:sp>
          <p:nvSpPr>
            <p:cNvPr id="54" name="Text Box 33"/>
            <p:cNvSpPr txBox="1">
              <a:spLocks noChangeArrowheads="1"/>
            </p:cNvSpPr>
            <p:nvPr/>
          </p:nvSpPr>
          <p:spPr bwMode="auto">
            <a:xfrm>
              <a:off x="2615219" y="2458858"/>
              <a:ext cx="451821" cy="25576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5" name="Text Box 32"/>
            <p:cNvSpPr txBox="1">
              <a:spLocks noChangeArrowheads="1"/>
            </p:cNvSpPr>
            <p:nvPr/>
          </p:nvSpPr>
          <p:spPr bwMode="auto">
            <a:xfrm>
              <a:off x="2603771" y="3610275"/>
              <a:ext cx="415643" cy="28069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57" name="Text Box 30"/>
            <p:cNvSpPr txBox="1">
              <a:spLocks noChangeArrowheads="1"/>
            </p:cNvSpPr>
            <p:nvPr/>
          </p:nvSpPr>
          <p:spPr bwMode="auto">
            <a:xfrm>
              <a:off x="214282" y="3000372"/>
              <a:ext cx="1065406" cy="28985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61" name="Text Box 26"/>
            <p:cNvSpPr txBox="1">
              <a:spLocks noChangeArrowheads="1"/>
            </p:cNvSpPr>
            <p:nvPr/>
          </p:nvSpPr>
          <p:spPr bwMode="auto">
            <a:xfrm>
              <a:off x="3754379" y="2838017"/>
              <a:ext cx="460432" cy="23379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62" name="Text Box 25"/>
            <p:cNvSpPr txBox="1">
              <a:spLocks noChangeArrowheads="1"/>
            </p:cNvSpPr>
            <p:nvPr/>
          </p:nvSpPr>
          <p:spPr bwMode="auto">
            <a:xfrm>
              <a:off x="3740406" y="3325757"/>
              <a:ext cx="617280" cy="24612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63" name="Text Box 24"/>
            <p:cNvSpPr txBox="1">
              <a:spLocks noChangeArrowheads="1"/>
            </p:cNvSpPr>
            <p:nvPr/>
          </p:nvSpPr>
          <p:spPr bwMode="auto">
            <a:xfrm>
              <a:off x="4572000" y="2865959"/>
              <a:ext cx="448387" cy="33405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4" name="Text Box 23"/>
            <p:cNvSpPr txBox="1">
              <a:spLocks noChangeArrowheads="1"/>
            </p:cNvSpPr>
            <p:nvPr/>
          </p:nvSpPr>
          <p:spPr bwMode="auto">
            <a:xfrm>
              <a:off x="4572000" y="3286381"/>
              <a:ext cx="1340058" cy="285495"/>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3" name="Text Box 14"/>
            <p:cNvSpPr txBox="1">
              <a:spLocks noChangeArrowheads="1"/>
            </p:cNvSpPr>
            <p:nvPr/>
          </p:nvSpPr>
          <p:spPr bwMode="auto">
            <a:xfrm>
              <a:off x="5929322" y="2771770"/>
              <a:ext cx="674063" cy="26771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74" name="Text Box 13"/>
            <p:cNvSpPr txBox="1">
              <a:spLocks noChangeArrowheads="1"/>
            </p:cNvSpPr>
            <p:nvPr/>
          </p:nvSpPr>
          <p:spPr bwMode="auto">
            <a:xfrm>
              <a:off x="6858016" y="2844367"/>
              <a:ext cx="895504" cy="33532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p>
          </p:txBody>
        </p:sp>
        <p:sp>
          <p:nvSpPr>
            <p:cNvPr id="75" name="Text Box 12"/>
            <p:cNvSpPr txBox="1">
              <a:spLocks noChangeArrowheads="1"/>
            </p:cNvSpPr>
            <p:nvPr/>
          </p:nvSpPr>
          <p:spPr bwMode="auto">
            <a:xfrm>
              <a:off x="6858016" y="3264789"/>
              <a:ext cx="895504" cy="30708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82" name="Text Box 5"/>
            <p:cNvSpPr txBox="1">
              <a:spLocks noChangeArrowheads="1"/>
            </p:cNvSpPr>
            <p:nvPr/>
          </p:nvSpPr>
          <p:spPr bwMode="auto">
            <a:xfrm>
              <a:off x="1506307" y="3229225"/>
              <a:ext cx="208174" cy="27121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3" name="Text Box 4"/>
            <p:cNvSpPr txBox="1">
              <a:spLocks noChangeArrowheads="1"/>
            </p:cNvSpPr>
            <p:nvPr/>
          </p:nvSpPr>
          <p:spPr bwMode="auto">
            <a:xfrm>
              <a:off x="1506307" y="2737675"/>
              <a:ext cx="208174" cy="26269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1" name="Line 57"/>
            <p:cNvSpPr>
              <a:spLocks noChangeShapeType="1"/>
            </p:cNvSpPr>
            <p:nvPr>
              <p:custDataLst>
                <p:tags r:id="rId9"/>
              </p:custDataLst>
            </p:nvPr>
          </p:nvSpPr>
          <p:spPr bwMode="auto">
            <a:xfrm>
              <a:off x="2502848" y="3005727"/>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2" name="Freeform 56"/>
            <p:cNvSpPr/>
            <p:nvPr>
              <p:custDataLst>
                <p:tags r:id="rId10"/>
              </p:custDataLst>
            </p:nvPr>
          </p:nvSpPr>
          <p:spPr bwMode="auto">
            <a:xfrm>
              <a:off x="2443148" y="3135283"/>
              <a:ext cx="121941" cy="119395"/>
            </a:xfrm>
            <a:custGeom>
              <a:avLst/>
              <a:gdLst/>
              <a:ahLst/>
              <a:cxnLst>
                <a:cxn ang="0">
                  <a:pos x="0" y="0"/>
                </a:cxn>
                <a:cxn ang="0">
                  <a:pos x="98" y="96"/>
                </a:cxn>
              </a:cxnLst>
              <a:rect l="0" t="0" r="r" b="b"/>
              <a:pathLst>
                <a:path w="98" h="96">
                  <a:moveTo>
                    <a:pt x="0" y="0"/>
                  </a:moveTo>
                  <a:lnTo>
                    <a:pt x="98" y="9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3" name="Line 76"/>
            <p:cNvSpPr>
              <a:spLocks noChangeShapeType="1"/>
            </p:cNvSpPr>
            <p:nvPr>
              <p:custDataLst>
                <p:tags r:id="rId11"/>
              </p:custDataLst>
            </p:nvPr>
          </p:nvSpPr>
          <p:spPr bwMode="auto">
            <a:xfrm>
              <a:off x="2498414" y="2433128"/>
              <a:ext cx="1270" cy="351833"/>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4" name="Line 73"/>
            <p:cNvSpPr>
              <a:spLocks noChangeShapeType="1"/>
            </p:cNvSpPr>
            <p:nvPr>
              <p:custDataLst>
                <p:tags r:id="rId12"/>
              </p:custDataLst>
            </p:nvPr>
          </p:nvSpPr>
          <p:spPr bwMode="auto">
            <a:xfrm flipV="1">
              <a:off x="2506352" y="3546430"/>
              <a:ext cx="1270" cy="387397"/>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5" name="Line 41"/>
            <p:cNvSpPr>
              <a:spLocks noChangeShapeType="1"/>
            </p:cNvSpPr>
            <p:nvPr>
              <p:custDataLst>
                <p:tags r:id="rId13"/>
              </p:custDataLst>
            </p:nvPr>
          </p:nvSpPr>
          <p:spPr bwMode="auto">
            <a:xfrm>
              <a:off x="3571868" y="3176586"/>
              <a:ext cx="895504" cy="1270"/>
            </a:xfrm>
            <a:prstGeom prst="line">
              <a:avLst/>
            </a:prstGeom>
            <a:ln>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6" name="Line 41"/>
            <p:cNvSpPr>
              <a:spLocks noChangeShapeType="1"/>
            </p:cNvSpPr>
            <p:nvPr>
              <p:custDataLst>
                <p:tags r:id="rId14"/>
              </p:custDataLst>
            </p:nvPr>
          </p:nvSpPr>
          <p:spPr bwMode="auto">
            <a:xfrm>
              <a:off x="5857884" y="3143248"/>
              <a:ext cx="895504" cy="1270"/>
            </a:xfrm>
            <a:prstGeom prst="line">
              <a:avLst/>
            </a:prstGeom>
            <a:ln>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0" name="圆角矩形 99"/>
            <p:cNvSpPr/>
            <p:nvPr>
              <p:custDataLst>
                <p:tags r:id="rId15"/>
              </p:custDataLst>
            </p:nvPr>
          </p:nvSpPr>
          <p:spPr bwMode="auto">
            <a:xfrm>
              <a:off x="142844" y="2381242"/>
              <a:ext cx="7858180" cy="1643074"/>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grpSp>
        <p:nvGrpSpPr>
          <p:cNvPr id="104" name="组合 103"/>
          <p:cNvGrpSpPr/>
          <p:nvPr/>
        </p:nvGrpSpPr>
        <p:grpSpPr>
          <a:xfrm>
            <a:off x="5015880" y="4570401"/>
            <a:ext cx="6072230" cy="1785950"/>
            <a:chOff x="142844" y="4357694"/>
            <a:chExt cx="6072230" cy="1785950"/>
          </a:xfrm>
        </p:grpSpPr>
        <p:sp>
          <p:nvSpPr>
            <p:cNvPr id="65" name="Text Box 22"/>
            <p:cNvSpPr txBox="1">
              <a:spLocks noChangeArrowheads="1"/>
            </p:cNvSpPr>
            <p:nvPr/>
          </p:nvSpPr>
          <p:spPr bwMode="auto">
            <a:xfrm>
              <a:off x="1822802" y="4880425"/>
              <a:ext cx="2029360" cy="26308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 a a a a b</a:t>
              </a:r>
            </a:p>
          </p:txBody>
        </p:sp>
        <p:sp>
          <p:nvSpPr>
            <p:cNvPr id="66" name="Text Box 21"/>
            <p:cNvSpPr txBox="1">
              <a:spLocks noChangeArrowheads="1"/>
            </p:cNvSpPr>
            <p:nvPr/>
          </p:nvSpPr>
          <p:spPr bwMode="auto">
            <a:xfrm>
              <a:off x="2714612" y="5323710"/>
              <a:ext cx="1185630" cy="24843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b</a:t>
              </a:r>
            </a:p>
          </p:txBody>
        </p:sp>
        <p:sp>
          <p:nvSpPr>
            <p:cNvPr id="68" name="Text Box 19"/>
            <p:cNvSpPr txBox="1">
              <a:spLocks noChangeArrowheads="1"/>
            </p:cNvSpPr>
            <p:nvPr/>
          </p:nvSpPr>
          <p:spPr bwMode="auto">
            <a:xfrm>
              <a:off x="3908201" y="4439683"/>
              <a:ext cx="473296" cy="27520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69" name="Text Box 18"/>
            <p:cNvSpPr txBox="1">
              <a:spLocks noChangeArrowheads="1"/>
            </p:cNvSpPr>
            <p:nvPr/>
          </p:nvSpPr>
          <p:spPr bwMode="auto">
            <a:xfrm>
              <a:off x="3955826" y="5603145"/>
              <a:ext cx="394542" cy="25474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71" name="Text Box 16"/>
            <p:cNvSpPr txBox="1">
              <a:spLocks noChangeArrowheads="1"/>
            </p:cNvSpPr>
            <p:nvPr/>
          </p:nvSpPr>
          <p:spPr bwMode="auto">
            <a:xfrm>
              <a:off x="214282" y="4929198"/>
              <a:ext cx="1214446" cy="28008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84" name="Text Box 3"/>
            <p:cNvSpPr txBox="1">
              <a:spLocks noChangeArrowheads="1"/>
            </p:cNvSpPr>
            <p:nvPr/>
          </p:nvSpPr>
          <p:spPr bwMode="auto">
            <a:xfrm>
              <a:off x="1500166" y="5332610"/>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5" name="Text Box 2"/>
            <p:cNvSpPr txBox="1">
              <a:spLocks noChangeArrowheads="1"/>
            </p:cNvSpPr>
            <p:nvPr/>
          </p:nvSpPr>
          <p:spPr bwMode="auto">
            <a:xfrm>
              <a:off x="1500166" y="4917260"/>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6" name="TextBox 85"/>
            <p:cNvSpPr txBox="1"/>
            <p:nvPr/>
          </p:nvSpPr>
          <p:spPr>
            <a:xfrm>
              <a:off x="3857620" y="4947834"/>
              <a:ext cx="2291474" cy="337185"/>
            </a:xfrm>
            <a:prstGeom prst="rect">
              <a:avLst/>
            </a:prstGeom>
            <a:noFill/>
          </p:spPr>
          <p:txBody>
            <a:bodyPr wrap="square" rtlCol="0">
              <a:spAutoFit/>
            </a:bodyPr>
            <a:lstStyle/>
            <a:p>
              <a:pPr algn="l">
                <a:lnSpc>
                  <a:spcPct val="100000"/>
                </a:lnSpc>
                <a:spcBef>
                  <a:spcPts val="0"/>
                </a:spcBef>
              </a:pP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-t.getsize()=4</a:t>
              </a:r>
            </a:p>
          </p:txBody>
        </p:sp>
        <p:sp>
          <p:nvSpPr>
            <p:cNvPr id="97" name="Line 76"/>
            <p:cNvSpPr>
              <a:spLocks noChangeShapeType="1"/>
            </p:cNvSpPr>
            <p:nvPr>
              <p:custDataLst>
                <p:tags r:id="rId6"/>
              </p:custDataLst>
            </p:nvPr>
          </p:nvSpPr>
          <p:spPr bwMode="auto">
            <a:xfrm>
              <a:off x="3805549" y="4490543"/>
              <a:ext cx="1270" cy="351833"/>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8" name="Line 73"/>
            <p:cNvSpPr>
              <a:spLocks noChangeShapeType="1"/>
            </p:cNvSpPr>
            <p:nvPr>
              <p:custDataLst>
                <p:tags r:id="rId7"/>
              </p:custDataLst>
            </p:nvPr>
          </p:nvSpPr>
          <p:spPr bwMode="auto">
            <a:xfrm flipV="1">
              <a:off x="3813487" y="5603845"/>
              <a:ext cx="1270" cy="387397"/>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1" name="圆角矩形 100"/>
            <p:cNvSpPr/>
            <p:nvPr>
              <p:custDataLst>
                <p:tags r:id="rId8"/>
              </p:custDataLst>
            </p:nvPr>
          </p:nvSpPr>
          <p:spPr bwMode="auto">
            <a:xfrm>
              <a:off x="142844" y="4357694"/>
              <a:ext cx="6072230" cy="1785950"/>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graphicFrame>
        <p:nvGraphicFramePr>
          <p:cNvPr id="105" name="表格 104"/>
          <p:cNvGraphicFramePr>
            <a:graphicFrameLocks noGrp="1"/>
          </p:cNvGraphicFramePr>
          <p:nvPr/>
        </p:nvGraphicFramePr>
        <p:xfrm>
          <a:off x="417515" y="1364887"/>
          <a:ext cx="3877469" cy="876303"/>
        </p:xfrm>
        <a:graphic>
          <a:graphicData uri="http://schemas.openxmlformats.org/drawingml/2006/table">
            <a:tbl>
              <a:tblPr>
                <a:tableStyleId>{35758FB7-9AC5-4552-8A53-C91805E547FA}</a:tableStyleId>
              </a:tblPr>
              <a:tblGrid>
                <a:gridCol w="1292489">
                  <a:extLst>
                    <a:ext uri="{9D8B030D-6E8A-4147-A177-3AD203B41FA5}">
                      <a16:colId xmlns:a16="http://schemas.microsoft.com/office/drawing/2014/main" val="20000"/>
                    </a:ext>
                  </a:extLst>
                </a:gridCol>
                <a:gridCol w="587495">
                  <a:extLst>
                    <a:ext uri="{9D8B030D-6E8A-4147-A177-3AD203B41FA5}">
                      <a16:colId xmlns:a16="http://schemas.microsoft.com/office/drawing/2014/main" val="20001"/>
                    </a:ext>
                  </a:extLst>
                </a:gridCol>
                <a:gridCol w="528746">
                  <a:extLst>
                    <a:ext uri="{9D8B030D-6E8A-4147-A177-3AD203B41FA5}">
                      <a16:colId xmlns:a16="http://schemas.microsoft.com/office/drawing/2014/main" val="20002"/>
                    </a:ext>
                  </a:extLst>
                </a:gridCol>
                <a:gridCol w="469996">
                  <a:extLst>
                    <a:ext uri="{9D8B030D-6E8A-4147-A177-3AD203B41FA5}">
                      <a16:colId xmlns:a16="http://schemas.microsoft.com/office/drawing/2014/main" val="20003"/>
                    </a:ext>
                  </a:extLst>
                </a:gridCol>
                <a:gridCol w="469996">
                  <a:extLst>
                    <a:ext uri="{9D8B030D-6E8A-4147-A177-3AD203B41FA5}">
                      <a16:colId xmlns:a16="http://schemas.microsoft.com/office/drawing/2014/main" val="20004"/>
                    </a:ext>
                  </a:extLst>
                </a:gridCol>
                <a:gridCol w="528747">
                  <a:extLst>
                    <a:ext uri="{9D8B030D-6E8A-4147-A177-3AD203B41FA5}">
                      <a16:colId xmlns:a16="http://schemas.microsoft.com/office/drawing/2014/main" val="20005"/>
                    </a:ext>
                  </a:extLst>
                </a:gridCol>
              </a:tblGrid>
              <a:tr h="292101">
                <a:tc>
                  <a:txBody>
                    <a:bodyPr/>
                    <a:lstStyle/>
                    <a:p>
                      <a:pPr indent="127000" algn="ctr">
                        <a:lnSpc>
                          <a:spcPts val="2000"/>
                        </a:lnSpc>
                        <a:spcAft>
                          <a:spcPts val="0"/>
                        </a:spcAft>
                      </a:pPr>
                      <a:r>
                        <a:rPr lang="en-US" sz="1600"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nchor="ctr"/>
                </a:tc>
                <a:extLst>
                  <a:ext uri="{0D108BD9-81ED-4DB2-BD59-A6C34878D82A}">
                    <a16:rowId xmlns:a16="http://schemas.microsoft.com/office/drawing/2014/main" val="10000"/>
                  </a:ext>
                </a:extLst>
              </a:tr>
              <a:tr h="292101">
                <a:tc>
                  <a:txBody>
                    <a:bodyPr/>
                    <a:lstStyle/>
                    <a:p>
                      <a:pPr indent="127000" algn="ctr">
                        <a:lnSpc>
                          <a:spcPts val="2000"/>
                        </a:lnSpc>
                        <a:spcAft>
                          <a:spcPts val="0"/>
                        </a:spcAft>
                      </a:pPr>
                      <a:r>
                        <a:rPr lang="en-US" sz="1600"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t</a:t>
                      </a: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1600"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extLst>
                  <a:ext uri="{0D108BD9-81ED-4DB2-BD59-A6C34878D82A}">
                    <a16:rowId xmlns:a16="http://schemas.microsoft.com/office/drawing/2014/main" val="10001"/>
                  </a:ext>
                </a:extLst>
              </a:tr>
              <a:tr h="292101">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next[</a:t>
                      </a:r>
                      <a:r>
                        <a:rPr lang="en-US" sz="1600"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000"/>
                        </a:lnSpc>
                        <a:spcAft>
                          <a:spcPts val="0"/>
                        </a:spcAft>
                      </a:pPr>
                      <a:r>
                        <a:rPr lang="en-US" sz="1600" kern="1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extLst>
                  <a:ext uri="{0D108BD9-81ED-4DB2-BD59-A6C34878D82A}">
                    <a16:rowId xmlns:a16="http://schemas.microsoft.com/office/drawing/2014/main" val="10002"/>
                  </a:ext>
                </a:extLst>
              </a:tr>
            </a:tbl>
          </a:graphicData>
        </a:graphic>
      </p:graphicFrame>
      <p:sp>
        <p:nvSpPr>
          <p:cNvPr id="56" name="灯片编号占位符 5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49</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58" name="Line 57"/>
          <p:cNvSpPr>
            <a:spLocks noChangeShapeType="1"/>
          </p:cNvSpPr>
          <p:nvPr>
            <p:custDataLst>
              <p:tags r:id="rId1"/>
            </p:custDataLst>
          </p:nvPr>
        </p:nvSpPr>
        <p:spPr bwMode="auto">
          <a:xfrm>
            <a:off x="11086840" y="5293039"/>
            <a:ext cx="127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9" name="Line 57"/>
          <p:cNvSpPr>
            <a:spLocks noChangeShapeType="1"/>
          </p:cNvSpPr>
          <p:nvPr>
            <p:custDataLst>
              <p:tags r:id="rId2"/>
            </p:custDataLst>
          </p:nvPr>
        </p:nvSpPr>
        <p:spPr bwMode="auto">
          <a:xfrm>
            <a:off x="11086840" y="5293039"/>
            <a:ext cx="127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0" name="Line 57"/>
          <p:cNvSpPr>
            <a:spLocks noChangeShapeType="1"/>
          </p:cNvSpPr>
          <p:nvPr>
            <p:custDataLst>
              <p:tags r:id="rId3"/>
            </p:custDataLst>
          </p:nvPr>
        </p:nvSpPr>
        <p:spPr bwMode="auto">
          <a:xfrm>
            <a:off x="11086840" y="5293039"/>
            <a:ext cx="127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7" name="Line 57"/>
          <p:cNvSpPr>
            <a:spLocks noChangeShapeType="1"/>
          </p:cNvSpPr>
          <p:nvPr>
            <p:custDataLst>
              <p:tags r:id="rId4"/>
            </p:custDataLst>
          </p:nvPr>
        </p:nvSpPr>
        <p:spPr bwMode="auto">
          <a:xfrm>
            <a:off x="11086840" y="5293039"/>
            <a:ext cx="127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0" name="Line 57"/>
          <p:cNvSpPr>
            <a:spLocks noChangeShapeType="1"/>
          </p:cNvSpPr>
          <p:nvPr>
            <p:custDataLst>
              <p:tags r:id="rId5"/>
            </p:custDataLst>
          </p:nvPr>
        </p:nvSpPr>
        <p:spPr bwMode="auto">
          <a:xfrm>
            <a:off x="11086840" y="5293039"/>
            <a:ext cx="127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wipe(left)">
                                      <p:cBhvr>
                                        <p:cTn id="11" dur="500"/>
                                        <p:tgtEl>
                                          <p:spTgt spid="1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wipe(left)">
                                      <p:cBhvr>
                                        <p:cTn id="15" dur="500"/>
                                        <p:tgtEl>
                                          <p:spTgt spid="10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wipe(left)">
                                      <p:cBhvr>
                                        <p:cTn id="19" dur="500"/>
                                        <p:tgtEl>
                                          <p:spTgt spid="10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a:lnSpc>
                <a:spcPct val="100000"/>
              </a:lnSpc>
              <a:spcBef>
                <a:spcPct val="50000"/>
              </a:spcBef>
              <a:buClrTx/>
              <a:buSzPct val="100000"/>
              <a:buFont typeface="Times New Roman" panose="02020603050405020304" pitchFamily="18" charset="0"/>
              <a:buNone/>
            </a:pPr>
            <a:endParaRPr lang="zh-CN" altLang="zh-CN" sz="1400">
              <a:solidFill>
                <a:srgbClr val="009973"/>
              </a:solidFill>
              <a:latin typeface="华文行楷" panose="02010800040101010101" pitchFamily="2" charset="-122"/>
              <a:ea typeface="华文行楷" panose="02010800040101010101" pitchFamily="2" charset="-122"/>
            </a:endParaRPr>
          </a:p>
        </p:txBody>
      </p:sp>
      <p:sp>
        <p:nvSpPr>
          <p:cNvPr id="13315" name="Rectangle 3"/>
          <p:cNvSpPr>
            <a:spLocks noChangeArrowheads="1"/>
          </p:cNvSpPr>
          <p:nvPr/>
        </p:nvSpPr>
        <p:spPr bwMode="auto">
          <a:xfrm>
            <a:off x="-1176808" y="10236"/>
            <a:ext cx="677545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nSpc>
                <a:spcPct val="100000"/>
              </a:lnSpc>
              <a:spcBef>
                <a:spcPct val="20000"/>
              </a:spcBef>
              <a:buClrTx/>
              <a:buSzPct val="100000"/>
              <a:buFont typeface="Times New Roman" panose="02020603050405020304" pitchFamily="18" charset="0"/>
              <a:buNone/>
            </a:pPr>
            <a:r>
              <a:rPr lang="zh-CN" altLang="zh-CN" sz="4000" dirty="0" smtClean="0">
                <a:solidFill>
                  <a:srgbClr val="CC00CC"/>
                </a:solidFill>
                <a:latin typeface="华文楷体" panose="02010600040101010101" pitchFamily="2" charset="-122"/>
                <a:ea typeface="华文楷体" panose="02010600040101010101" pitchFamily="2" charset="-122"/>
              </a:rPr>
              <a:t>案例</a:t>
            </a:r>
            <a:r>
              <a:rPr lang="zh-CN" altLang="zh-CN" sz="4000" dirty="0">
                <a:solidFill>
                  <a:srgbClr val="CC00CC"/>
                </a:solidFill>
                <a:latin typeface="华文楷体" panose="02010600040101010101" pitchFamily="2" charset="-122"/>
                <a:ea typeface="华文楷体" panose="02010600040101010101" pitchFamily="2" charset="-122"/>
              </a:rPr>
              <a:t>引入</a:t>
            </a:r>
          </a:p>
        </p:txBody>
      </p:sp>
      <p:sp>
        <p:nvSpPr>
          <p:cNvPr id="13316" name="Line 4"/>
          <p:cNvSpPr>
            <a:spLocks noChangeShapeType="1"/>
          </p:cNvSpPr>
          <p:nvPr/>
        </p:nvSpPr>
        <p:spPr bwMode="auto">
          <a:xfrm>
            <a:off x="1524000" y="1268413"/>
            <a:ext cx="91440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13317" name="Picture 5" descr="4419472101429595086875.wmf"/>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4188" y="509589"/>
            <a:ext cx="811212"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8" name="Text Box 6"/>
          <p:cNvSpPr txBox="1">
            <a:spLocks noChangeArrowheads="1"/>
          </p:cNvSpPr>
          <p:nvPr/>
        </p:nvSpPr>
        <p:spPr bwMode="auto">
          <a:xfrm>
            <a:off x="3431704" y="1488490"/>
            <a:ext cx="4933950" cy="609600"/>
          </a:xfrm>
          <a:prstGeom prst="rect">
            <a:avLst/>
          </a:prstGeom>
          <a:solidFill>
            <a:srgbClr val="92D05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nSpc>
                <a:spcPct val="100000"/>
              </a:lnSpc>
              <a:spcBef>
                <a:spcPct val="20000"/>
              </a:spcBef>
              <a:buClrTx/>
              <a:buSzPct val="100000"/>
              <a:buFont typeface="Times New Roman" panose="02020603050405020304" pitchFamily="18" charset="0"/>
              <a:buNone/>
            </a:pPr>
            <a:r>
              <a:rPr lang="zh-CN" altLang="zh-CN" sz="2800" dirty="0" smtClean="0">
                <a:solidFill>
                  <a:schemeClr val="tx1"/>
                </a:solidFill>
                <a:latin typeface="华文楷体" panose="02010600040101010101" pitchFamily="2" charset="-122"/>
                <a:ea typeface="华文楷体" panose="02010600040101010101" pitchFamily="2" charset="-122"/>
              </a:rPr>
              <a:t>案例 </a:t>
            </a:r>
            <a:r>
              <a:rPr lang="zh-CN" altLang="zh-CN" sz="2800" dirty="0">
                <a:solidFill>
                  <a:schemeClr val="tx1"/>
                </a:solidFill>
                <a:latin typeface="华文楷体" panose="02010600040101010101" pitchFamily="2" charset="-122"/>
                <a:ea typeface="华文楷体" panose="02010600040101010101" pitchFamily="2" charset="-122"/>
              </a:rPr>
              <a:t>：病毒感染检测</a:t>
            </a:r>
          </a:p>
        </p:txBody>
      </p:sp>
      <p:sp>
        <p:nvSpPr>
          <p:cNvPr id="13319" name="Rectangle 7"/>
          <p:cNvSpPr>
            <a:spLocks noChangeArrowheads="1"/>
          </p:cNvSpPr>
          <p:nvPr/>
        </p:nvSpPr>
        <p:spPr bwMode="auto">
          <a:xfrm>
            <a:off x="2012950" y="2286001"/>
            <a:ext cx="8475538" cy="326858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indent="536575" algn="l">
              <a:lnSpc>
                <a:spcPct val="100000"/>
              </a:lnSpc>
              <a:spcBef>
                <a:spcPct val="20000"/>
              </a:spcBef>
              <a:buClrTx/>
              <a:buSzPct val="100000"/>
              <a:buFont typeface="Times New Roman" panose="02020603050405020304" pitchFamily="18" charset="0"/>
              <a:buNone/>
            </a:pPr>
            <a:r>
              <a:rPr lang="zh-CN" altLang="zh-CN" dirty="0">
                <a:solidFill>
                  <a:schemeClr val="tx1"/>
                </a:solidFill>
                <a:latin typeface="华文楷体" panose="02010600040101010101" pitchFamily="2" charset="-122"/>
                <a:ea typeface="华文楷体" panose="02010600040101010101" pitchFamily="2" charset="-122"/>
              </a:rPr>
              <a:t>研究者将人的DNA和病毒DNA均表示成由一些字母组成的字符串序列。</a:t>
            </a:r>
          </a:p>
          <a:p>
            <a:pPr indent="536575" algn="l">
              <a:lnSpc>
                <a:spcPct val="100000"/>
              </a:lnSpc>
              <a:spcBef>
                <a:spcPct val="20000"/>
              </a:spcBef>
              <a:buClrTx/>
              <a:buSzPct val="100000"/>
              <a:buFont typeface="Times New Roman" panose="02020603050405020304" pitchFamily="18" charset="0"/>
              <a:buNone/>
            </a:pPr>
            <a:r>
              <a:rPr lang="zh-CN" altLang="zh-CN" dirty="0">
                <a:solidFill>
                  <a:schemeClr val="tx1"/>
                </a:solidFill>
                <a:latin typeface="华文楷体" panose="02010600040101010101" pitchFamily="2" charset="-122"/>
                <a:ea typeface="华文楷体" panose="02010600040101010101" pitchFamily="2" charset="-122"/>
              </a:rPr>
              <a:t>然后检测某种病毒DNA序列是否在患者的DNA序列中出现过，如果出现过，则此人感染了该病毒，否则没有感染。</a:t>
            </a:r>
          </a:p>
          <a:p>
            <a:pPr indent="536575" algn="l">
              <a:lnSpc>
                <a:spcPct val="100000"/>
              </a:lnSpc>
              <a:spcBef>
                <a:spcPct val="20000"/>
              </a:spcBef>
              <a:buClrTx/>
              <a:buSzPct val="100000"/>
              <a:buFont typeface="Times New Roman" panose="02020603050405020304" pitchFamily="18" charset="0"/>
              <a:buNone/>
            </a:pPr>
            <a:r>
              <a:rPr lang="zh-CN" altLang="zh-CN" dirty="0">
                <a:solidFill>
                  <a:schemeClr val="tx1"/>
                </a:solidFill>
                <a:latin typeface="华文楷体" panose="02010600040101010101" pitchFamily="2" charset="-122"/>
                <a:ea typeface="华文楷体" panose="02010600040101010101" pitchFamily="2" charset="-122"/>
              </a:rPr>
              <a:t>例如，假设病毒的DNA序列为baa，患者1的DNA序列为aaabbba，则感染，患者2的DNA序列为babbba，则未感染。</a:t>
            </a:r>
          </a:p>
          <a:p>
            <a:pPr indent="536575" algn="l">
              <a:lnSpc>
                <a:spcPct val="100000"/>
              </a:lnSpc>
              <a:spcBef>
                <a:spcPct val="20000"/>
              </a:spcBef>
              <a:buClrTx/>
              <a:buSzPct val="100000"/>
              <a:buFont typeface="Times New Roman" panose="02020603050405020304" pitchFamily="18" charset="0"/>
              <a:buNone/>
            </a:pPr>
            <a:r>
              <a:rPr lang="zh-CN" altLang="zh-CN" dirty="0">
                <a:solidFill>
                  <a:schemeClr val="tx1"/>
                </a:solidFill>
                <a:latin typeface="华文楷体" panose="02010600040101010101" pitchFamily="2" charset="-122"/>
                <a:ea typeface="华文楷体" panose="02010600040101010101" pitchFamily="2" charset="-122"/>
              </a:rPr>
              <a:t>（注意，人的DNA序列是线性的，而病毒的DNA序列是环状的)</a:t>
            </a:r>
          </a:p>
        </p:txBody>
      </p:sp>
    </p:spTree>
    <p:extLst>
      <p:ext uri="{BB962C8B-B14F-4D97-AF65-F5344CB8AC3E}">
        <p14:creationId xmlns:p14="http://schemas.microsoft.com/office/powerpoint/2010/main" val="273609341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8480" y="1304770"/>
            <a:ext cx="5161776" cy="706755"/>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设主串</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aaabaaaab</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aaaab</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graphicFrame>
        <p:nvGraphicFramePr>
          <p:cNvPr id="7" name="表格 6"/>
          <p:cNvGraphicFramePr>
            <a:graphicFrameLocks noGrp="1"/>
          </p:cNvGraphicFramePr>
          <p:nvPr/>
        </p:nvGraphicFramePr>
        <p:xfrm>
          <a:off x="3716886" y="2185889"/>
          <a:ext cx="4357718" cy="876303"/>
        </p:xfrm>
        <a:graphic>
          <a:graphicData uri="http://schemas.openxmlformats.org/drawingml/2006/table">
            <a:tbl>
              <a:tblPr>
                <a:tableStyleId>{35758FB7-9AC5-4552-8A53-C91805E547FA}</a:tableStyleId>
              </a:tblPr>
              <a:tblGrid>
                <a:gridCol w="1452572">
                  <a:extLst>
                    <a:ext uri="{9D8B030D-6E8A-4147-A177-3AD203B41FA5}">
                      <a16:colId xmlns:a16="http://schemas.microsoft.com/office/drawing/2014/main" val="20000"/>
                    </a:ext>
                  </a:extLst>
                </a:gridCol>
                <a:gridCol w="660260">
                  <a:extLst>
                    <a:ext uri="{9D8B030D-6E8A-4147-A177-3AD203B41FA5}">
                      <a16:colId xmlns:a16="http://schemas.microsoft.com/office/drawing/2014/main" val="20001"/>
                    </a:ext>
                  </a:extLst>
                </a:gridCol>
                <a:gridCol w="594234">
                  <a:extLst>
                    <a:ext uri="{9D8B030D-6E8A-4147-A177-3AD203B41FA5}">
                      <a16:colId xmlns:a16="http://schemas.microsoft.com/office/drawing/2014/main" val="20002"/>
                    </a:ext>
                  </a:extLst>
                </a:gridCol>
                <a:gridCol w="528208">
                  <a:extLst>
                    <a:ext uri="{9D8B030D-6E8A-4147-A177-3AD203B41FA5}">
                      <a16:colId xmlns:a16="http://schemas.microsoft.com/office/drawing/2014/main" val="20003"/>
                    </a:ext>
                  </a:extLst>
                </a:gridCol>
                <a:gridCol w="528208">
                  <a:extLst>
                    <a:ext uri="{9D8B030D-6E8A-4147-A177-3AD203B41FA5}">
                      <a16:colId xmlns:a16="http://schemas.microsoft.com/office/drawing/2014/main" val="20004"/>
                    </a:ext>
                  </a:extLst>
                </a:gridCol>
                <a:gridCol w="594236">
                  <a:extLst>
                    <a:ext uri="{9D8B030D-6E8A-4147-A177-3AD203B41FA5}">
                      <a16:colId xmlns:a16="http://schemas.microsoft.com/office/drawing/2014/main" val="20005"/>
                    </a:ext>
                  </a:extLst>
                </a:gridCol>
              </a:tblGrid>
              <a:tr h="292101">
                <a:tc>
                  <a:txBody>
                    <a:bodyPr/>
                    <a:lstStyle/>
                    <a:p>
                      <a:pPr indent="127000" algn="ctr">
                        <a:lnSpc>
                          <a:spcPts val="2000"/>
                        </a:lnSpc>
                        <a:spcAft>
                          <a:spcPts val="0"/>
                        </a:spcAft>
                      </a:pPr>
                      <a:r>
                        <a:rPr lang="en-US" sz="1600" i="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000"/>
                        </a:lnSpc>
                        <a:spcAft>
                          <a:spcPts val="0"/>
                        </a:spcAft>
                      </a:pPr>
                      <a:r>
                        <a:rPr lang="en-US" sz="160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nchor="ctr"/>
                </a:tc>
                <a:extLst>
                  <a:ext uri="{0D108BD9-81ED-4DB2-BD59-A6C34878D82A}">
                    <a16:rowId xmlns:a16="http://schemas.microsoft.com/office/drawing/2014/main" val="10000"/>
                  </a:ext>
                </a:extLst>
              </a:tr>
              <a:tr h="292101">
                <a:tc>
                  <a:txBody>
                    <a:bodyPr/>
                    <a:lstStyle/>
                    <a:p>
                      <a:pPr indent="127000" algn="ctr">
                        <a:lnSpc>
                          <a:spcPts val="2000"/>
                        </a:lnSpc>
                        <a:spcAft>
                          <a:spcPts val="0"/>
                        </a:spcAft>
                      </a:pP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extLst>
                  <a:ext uri="{0D108BD9-81ED-4DB2-BD59-A6C34878D82A}">
                    <a16:rowId xmlns:a16="http://schemas.microsoft.com/office/drawing/2014/main" val="10001"/>
                  </a:ext>
                </a:extLst>
              </a:tr>
              <a:tr h="292101">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a:t>
                      </a: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0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000"/>
                        </a:lnSpc>
                        <a:spcAft>
                          <a:spcPts val="0"/>
                        </a:spcAft>
                      </a:pPr>
                      <a:r>
                        <a:rPr lang="en-US" sz="160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extLst>
                  <a:ext uri="{0D108BD9-81ED-4DB2-BD59-A6C34878D82A}">
                    <a16:rowId xmlns:a16="http://schemas.microsoft.com/office/drawing/2014/main" val="10002"/>
                  </a:ext>
                </a:extLst>
              </a:tr>
            </a:tbl>
          </a:graphicData>
        </a:graphic>
      </p:graphicFrame>
      <p:grpSp>
        <p:nvGrpSpPr>
          <p:cNvPr id="15" name="组合 14"/>
          <p:cNvGrpSpPr/>
          <p:nvPr/>
        </p:nvGrpSpPr>
        <p:grpSpPr>
          <a:xfrm>
            <a:off x="1703512" y="3645024"/>
            <a:ext cx="8467784" cy="1682115"/>
            <a:chOff x="176182" y="3071810"/>
            <a:chExt cx="8467784" cy="1682115"/>
          </a:xfrm>
        </p:grpSpPr>
        <p:sp>
          <p:nvSpPr>
            <p:cNvPr id="6" name="TextBox 5"/>
            <p:cNvSpPr txBox="1"/>
            <p:nvPr>
              <p:custDataLst>
                <p:tags r:id="rId2"/>
              </p:custDataLst>
            </p:nvPr>
          </p:nvSpPr>
          <p:spPr>
            <a:xfrm>
              <a:off x="176182" y="3071810"/>
              <a:ext cx="1428760" cy="168211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square" lIns="108000" tIns="72000" bIns="72000" rtlCol="0">
              <a:spAutoFit/>
            </a:bodyPr>
            <a:lstStyle/>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a:p>
              <a:pPr algn="l">
                <a:lnSpc>
                  <a:spcPct val="100000"/>
                </a:lnSpc>
                <a:spcBef>
                  <a:spcPts val="600"/>
                </a:spcBef>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600"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100000"/>
                </a:lnSpc>
                <a:spcBef>
                  <a:spcPts val="600"/>
                </a:spcBef>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s</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i</a:t>
              </a:r>
              <a:r>
                <a:rPr lang="en-US" altLang="zh-CN" sz="16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t</a:t>
              </a:r>
              <a:r>
                <a:rPr lang="en-US" altLang="zh-CN" sz="1600"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TextBox 7"/>
            <p:cNvSpPr txBox="1"/>
            <p:nvPr>
              <p:custDataLst>
                <p:tags r:id="rId3"/>
              </p:custDataLst>
            </p:nvPr>
          </p:nvSpPr>
          <p:spPr>
            <a:xfrm>
              <a:off x="2033570" y="3071810"/>
              <a:ext cx="2000264" cy="168211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square" lIns="108000" tIns="72000" bIns="72000" rtlCol="0">
              <a:spAutoFit/>
            </a:bodyPr>
            <a:lstStyle/>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=next[j]=2</a:t>
              </a:r>
            </a:p>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a:p>
              <a:pPr algn="l">
                <a:lnSpc>
                  <a:spcPct val="100000"/>
                </a:lnSpc>
                <a:spcBef>
                  <a:spcPts val="600"/>
                </a:spcBef>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600"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100000"/>
                </a:lnSpc>
                <a:spcBef>
                  <a:spcPts val="600"/>
                </a:spcBef>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s</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i</a:t>
              </a:r>
              <a:r>
                <a:rPr lang="en-US" altLang="zh-CN" sz="16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t</a:t>
              </a:r>
              <a:r>
                <a:rPr lang="en-US" altLang="zh-CN" sz="1600"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 name="TextBox 8"/>
            <p:cNvSpPr txBox="1"/>
            <p:nvPr>
              <p:custDataLst>
                <p:tags r:id="rId4"/>
              </p:custDataLst>
            </p:nvPr>
          </p:nvSpPr>
          <p:spPr>
            <a:xfrm>
              <a:off x="4357686" y="3071810"/>
              <a:ext cx="2000264" cy="168211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square" lIns="108000" tIns="72000" bIns="72000" rtlCol="0">
              <a:spAutoFit/>
            </a:bodyPr>
            <a:lstStyle/>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=next[j]=1</a:t>
              </a:r>
            </a:p>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a:p>
              <a:pPr algn="l">
                <a:lnSpc>
                  <a:spcPct val="100000"/>
                </a:lnSpc>
                <a:spcBef>
                  <a:spcPts val="600"/>
                </a:spcBef>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600"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100000"/>
                </a:lnSpc>
                <a:spcBef>
                  <a:spcPts val="600"/>
                </a:spcBef>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s</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i</a:t>
              </a:r>
              <a:r>
                <a:rPr lang="en-US" altLang="zh-CN" sz="16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t</a:t>
              </a:r>
              <a:r>
                <a:rPr lang="en-US" altLang="zh-CN" sz="1600"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 name="TextBox 9"/>
            <p:cNvSpPr txBox="1"/>
            <p:nvPr>
              <p:custDataLst>
                <p:tags r:id="rId5"/>
              </p:custDataLst>
            </p:nvPr>
          </p:nvSpPr>
          <p:spPr>
            <a:xfrm>
              <a:off x="6715140" y="3324499"/>
              <a:ext cx="1928826" cy="103568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square" lIns="108000" tIns="72000" bIns="72000" rtlCol="0">
              <a:spAutoFit/>
            </a:bodyPr>
            <a:lstStyle/>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=next[j]=0</a:t>
              </a:r>
            </a:p>
            <a:p>
              <a:pPr algn="l">
                <a:lnSpc>
                  <a:spcPct val="100000"/>
                </a:lnSpc>
                <a:spcBef>
                  <a:spcPts val="600"/>
                </a:spcBef>
              </a:pPr>
              <a:r>
                <a:rPr lang="en-US" altLang="zh-CN" sz="1600" i="1"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600" i="1" baseline="-25000" dirty="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a:p>
              <a:pPr algn="l">
                <a:lnSpc>
                  <a:spcPct val="100000"/>
                </a:lnSpc>
                <a:spcBef>
                  <a:spcPts val="600"/>
                </a:spcBef>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1" name="右箭头 10"/>
            <p:cNvSpPr/>
            <p:nvPr>
              <p:custDataLst>
                <p:tags r:id="rId6"/>
              </p:custDataLst>
            </p:nvPr>
          </p:nvSpPr>
          <p:spPr bwMode="auto">
            <a:xfrm>
              <a:off x="1695430" y="3714752"/>
              <a:ext cx="214314" cy="214314"/>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12" name="右箭头 11"/>
            <p:cNvSpPr/>
            <p:nvPr>
              <p:custDataLst>
                <p:tags r:id="rId7"/>
              </p:custDataLst>
            </p:nvPr>
          </p:nvSpPr>
          <p:spPr bwMode="auto">
            <a:xfrm>
              <a:off x="4071934" y="3714752"/>
              <a:ext cx="214314" cy="214314"/>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13" name="右箭头 12"/>
            <p:cNvSpPr/>
            <p:nvPr>
              <p:custDataLst>
                <p:tags r:id="rId8"/>
              </p:custDataLst>
            </p:nvPr>
          </p:nvSpPr>
          <p:spPr bwMode="auto">
            <a:xfrm>
              <a:off x="6429388" y="3714752"/>
              <a:ext cx="214314" cy="214314"/>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
        <p:nvSpPr>
          <p:cNvPr id="14" name="任意多边形 13"/>
          <p:cNvSpPr/>
          <p:nvPr>
            <p:custDataLst>
              <p:tags r:id="rId1"/>
            </p:custDataLst>
          </p:nvPr>
        </p:nvSpPr>
        <p:spPr>
          <a:xfrm>
            <a:off x="2794156" y="4983289"/>
            <a:ext cx="6162675" cy="1090627"/>
          </a:xfrm>
          <a:custGeom>
            <a:avLst/>
            <a:gdLst>
              <a:gd name="connsiteX0" fmla="*/ 0 w 6162675"/>
              <a:gd name="connsiteY0" fmla="*/ 428625 h 1082675"/>
              <a:gd name="connsiteX1" fmla="*/ 314325 w 6162675"/>
              <a:gd name="connsiteY1" fmla="*/ 714375 h 1082675"/>
              <a:gd name="connsiteX2" fmla="*/ 1228725 w 6162675"/>
              <a:gd name="connsiteY2" fmla="*/ 990600 h 1082675"/>
              <a:gd name="connsiteX3" fmla="*/ 2228850 w 6162675"/>
              <a:gd name="connsiteY3" fmla="*/ 1057275 h 1082675"/>
              <a:gd name="connsiteX4" fmla="*/ 3562350 w 6162675"/>
              <a:gd name="connsiteY4" fmla="*/ 1047750 h 1082675"/>
              <a:gd name="connsiteX5" fmla="*/ 4591050 w 6162675"/>
              <a:gd name="connsiteY5" fmla="*/ 1028700 h 1082675"/>
              <a:gd name="connsiteX6" fmla="*/ 5524500 w 6162675"/>
              <a:gd name="connsiteY6" fmla="*/ 723900 h 1082675"/>
              <a:gd name="connsiteX7" fmla="*/ 6162675 w 6162675"/>
              <a:gd name="connsiteY7" fmla="*/ 0 h 1082675"/>
              <a:gd name="connsiteX0-1" fmla="*/ 0 w 6162675"/>
              <a:gd name="connsiteY0-2" fmla="*/ 428625 h 1090627"/>
              <a:gd name="connsiteX1-3" fmla="*/ 314325 w 6162675"/>
              <a:gd name="connsiteY1-4" fmla="*/ 714375 h 1090627"/>
              <a:gd name="connsiteX2-5" fmla="*/ 1228725 w 6162675"/>
              <a:gd name="connsiteY2-6" fmla="*/ 990600 h 1090627"/>
              <a:gd name="connsiteX3-7" fmla="*/ 2228850 w 6162675"/>
              <a:gd name="connsiteY3-8" fmla="*/ 1057275 h 1090627"/>
              <a:gd name="connsiteX4-9" fmla="*/ 3590927 w 6162675"/>
              <a:gd name="connsiteY4-10" fmla="*/ 1090627 h 1090627"/>
              <a:gd name="connsiteX5-11" fmla="*/ 4591050 w 6162675"/>
              <a:gd name="connsiteY5-12" fmla="*/ 1028700 h 1090627"/>
              <a:gd name="connsiteX6-13" fmla="*/ 5524500 w 6162675"/>
              <a:gd name="connsiteY6-14" fmla="*/ 723900 h 1090627"/>
              <a:gd name="connsiteX7-15" fmla="*/ 6162675 w 6162675"/>
              <a:gd name="connsiteY7-16" fmla="*/ 0 h 10906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2675" h="1090627">
                <a:moveTo>
                  <a:pt x="0" y="428625"/>
                </a:moveTo>
                <a:cubicBezTo>
                  <a:pt x="54769" y="524669"/>
                  <a:pt x="109538" y="620713"/>
                  <a:pt x="314325" y="714375"/>
                </a:cubicBezTo>
                <a:cubicBezTo>
                  <a:pt x="519112" y="808037"/>
                  <a:pt x="909638" y="933450"/>
                  <a:pt x="1228725" y="990600"/>
                </a:cubicBezTo>
                <a:cubicBezTo>
                  <a:pt x="1547812" y="1047750"/>
                  <a:pt x="1835150" y="1040604"/>
                  <a:pt x="2228850" y="1057275"/>
                </a:cubicBezTo>
                <a:cubicBezTo>
                  <a:pt x="2622550" y="1073946"/>
                  <a:pt x="3590927" y="1090627"/>
                  <a:pt x="3590927" y="1090627"/>
                </a:cubicBezTo>
                <a:cubicBezTo>
                  <a:pt x="3984627" y="1085865"/>
                  <a:pt x="4268788" y="1089821"/>
                  <a:pt x="4591050" y="1028700"/>
                </a:cubicBezTo>
                <a:cubicBezTo>
                  <a:pt x="4913312" y="967579"/>
                  <a:pt x="5262563" y="895350"/>
                  <a:pt x="5524500" y="723900"/>
                </a:cubicBezTo>
                <a:cubicBezTo>
                  <a:pt x="5786437" y="552450"/>
                  <a:pt x="5974556" y="276225"/>
                  <a:pt x="6162675" y="0"/>
                </a:cubicBezTo>
              </a:path>
            </a:pathLst>
          </a:custGeom>
          <a:ln>
            <a:solidFill>
              <a:schemeClr val="dk1"/>
            </a:solidFill>
            <a:tailEnd type="arrow"/>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400">
              <a:solidFill>
                <a:schemeClr val="dk1"/>
              </a:solidFill>
            </a:endParaRPr>
          </a:p>
        </p:txBody>
      </p:sp>
      <p:sp>
        <p:nvSpPr>
          <p:cNvPr id="16" name="灯片编号占位符 1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50</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9193247" y="1101263"/>
            <a:ext cx="2357455" cy="3852059"/>
            <a:chOff x="7886700" y="1866900"/>
            <a:chExt cx="2526153" cy="4127710"/>
          </a:xfrm>
        </p:grpSpPr>
        <p:sp>
          <p:nvSpPr>
            <p:cNvPr id="3" name="文本框 2"/>
            <p:cNvSpPr txBox="1"/>
            <p:nvPr/>
          </p:nvSpPr>
          <p:spPr>
            <a:xfrm>
              <a:off x="7886700" y="1866900"/>
              <a:ext cx="2438400" cy="4078039"/>
            </a:xfrm>
            <a:prstGeom prst="rect">
              <a:avLst/>
            </a:prstGeom>
            <a:noFill/>
          </p:spPr>
          <p:txBody>
            <a:bodyPr wrap="square" rtlCol="0">
              <a:spAutoFit/>
            </a:bodyPr>
            <a:lstStyle/>
            <a:p>
              <a:r>
                <a:rPr lang="en-US" altLang="zh-CN" sz="25900" dirty="0">
                  <a:solidFill>
                    <a:srgbClr val="000000">
                      <a:alpha val="78000"/>
                    </a:srgbClr>
                  </a:solidFill>
                  <a:latin typeface="Arial Black" panose="020B0A04020102020204" pitchFamily="34" charset="0"/>
                </a:rPr>
                <a:t>”</a:t>
              </a:r>
            </a:p>
          </p:txBody>
        </p:sp>
        <p:sp>
          <p:nvSpPr>
            <p:cNvPr id="4" name="文本框 3"/>
            <p:cNvSpPr txBox="1"/>
            <p:nvPr/>
          </p:nvSpPr>
          <p:spPr>
            <a:xfrm>
              <a:off x="7974453" y="1916571"/>
              <a:ext cx="2438400" cy="4078039"/>
            </a:xfrm>
            <a:prstGeom prst="rect">
              <a:avLst/>
            </a:prstGeom>
            <a:noFill/>
          </p:spPr>
          <p:txBody>
            <a:bodyPr wrap="square" rtlCol="0">
              <a:spAutoFit/>
            </a:bodyPr>
            <a:lstStyle/>
            <a:p>
              <a:r>
                <a:rPr lang="en-US" altLang="zh-CN" sz="25900" dirty="0">
                  <a:ln w="12700">
                    <a:solidFill>
                      <a:srgbClr val="000000"/>
                    </a:solidFill>
                  </a:ln>
                  <a:noFill/>
                  <a:effectLst>
                    <a:outerShdw blurRad="38100" dist="12700" dir="5400000" sx="102000" sy="102000" algn="ctr" rotWithShape="0">
                      <a:srgbClr val="C00000"/>
                    </a:outerShdw>
                  </a:effectLst>
                  <a:latin typeface="Arial Black" panose="020B0A04020102020204" pitchFamily="34" charset="0"/>
                </a:rPr>
                <a:t>”</a:t>
              </a:r>
            </a:p>
          </p:txBody>
        </p:sp>
      </p:grpSp>
      <p:grpSp>
        <p:nvGrpSpPr>
          <p:cNvPr id="17" name="组合 16"/>
          <p:cNvGrpSpPr/>
          <p:nvPr/>
        </p:nvGrpSpPr>
        <p:grpSpPr>
          <a:xfrm flipV="1">
            <a:off x="447529" y="-1399390"/>
            <a:ext cx="2357455" cy="3852059"/>
            <a:chOff x="7886700" y="1866900"/>
            <a:chExt cx="2526153" cy="4127710"/>
          </a:xfrm>
        </p:grpSpPr>
        <p:sp>
          <p:nvSpPr>
            <p:cNvPr id="18" name="文本框 17"/>
            <p:cNvSpPr txBox="1"/>
            <p:nvPr/>
          </p:nvSpPr>
          <p:spPr>
            <a:xfrm>
              <a:off x="7886700" y="1866900"/>
              <a:ext cx="2438400" cy="4078039"/>
            </a:xfrm>
            <a:prstGeom prst="rect">
              <a:avLst/>
            </a:prstGeom>
            <a:noFill/>
          </p:spPr>
          <p:txBody>
            <a:bodyPr wrap="square" rtlCol="0">
              <a:spAutoFit/>
            </a:bodyPr>
            <a:lstStyle/>
            <a:p>
              <a:r>
                <a:rPr lang="en-US" altLang="zh-CN" sz="25900" dirty="0">
                  <a:solidFill>
                    <a:srgbClr val="000000">
                      <a:alpha val="78000"/>
                    </a:srgbClr>
                  </a:solidFill>
                  <a:latin typeface="Arial Black" panose="020B0A04020102020204" pitchFamily="34" charset="0"/>
                </a:rPr>
                <a:t>”</a:t>
              </a:r>
            </a:p>
          </p:txBody>
        </p:sp>
        <p:sp>
          <p:nvSpPr>
            <p:cNvPr id="19" name="文本框 18"/>
            <p:cNvSpPr txBox="1"/>
            <p:nvPr/>
          </p:nvSpPr>
          <p:spPr>
            <a:xfrm>
              <a:off x="7974453" y="1916571"/>
              <a:ext cx="2438400" cy="4078039"/>
            </a:xfrm>
            <a:prstGeom prst="rect">
              <a:avLst/>
            </a:prstGeom>
            <a:noFill/>
          </p:spPr>
          <p:txBody>
            <a:bodyPr wrap="square" rtlCol="0">
              <a:spAutoFit/>
            </a:bodyPr>
            <a:lstStyle/>
            <a:p>
              <a:r>
                <a:rPr lang="en-US" altLang="zh-CN" sz="25900" dirty="0">
                  <a:ln w="12700">
                    <a:solidFill>
                      <a:srgbClr val="000000"/>
                    </a:solidFill>
                  </a:ln>
                  <a:noFill/>
                  <a:effectLst>
                    <a:outerShdw blurRad="38100" dist="12700" dir="5400000" sx="102000" sy="102000" algn="ctr" rotWithShape="0">
                      <a:srgbClr val="C00000"/>
                    </a:outerShdw>
                  </a:effectLst>
                  <a:latin typeface="Arial Black" panose="020B0A04020102020204" pitchFamily="34" charset="0"/>
                </a:rPr>
                <a:t>”</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250"/>
                                        <p:tgtEl>
                                          <p:spTgt spid="17"/>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250"/>
                                        <p:tgtEl>
                                          <p:spTgt spid="2"/>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4000"/>
                            </p:stCondLst>
                            <p:childTnLst>
                              <p:par>
                                <p:cTn id="21" presetID="1"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4000"/>
                            </p:stCondLst>
                            <p:childTnLst>
                              <p:par>
                                <p:cTn id="24" presetID="18" presetClass="entr" presetSubtype="3"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trips(upRight)">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6207"/>
          <a:stretch>
            <a:fillRect/>
          </a:stretch>
        </p:blipFill>
        <p:spPr>
          <a:xfrm>
            <a:off x="0" y="1079870"/>
            <a:ext cx="3584331" cy="5276481"/>
          </a:xfrm>
          <a:prstGeom prst="rect">
            <a:avLst/>
          </a:prstGeom>
        </p:spPr>
      </p:pic>
      <p:graphicFrame>
        <p:nvGraphicFramePr>
          <p:cNvPr id="5" name="表格 4"/>
          <p:cNvGraphicFramePr>
            <a:graphicFrameLocks noGrp="1"/>
          </p:cNvGraphicFramePr>
          <p:nvPr/>
        </p:nvGraphicFramePr>
        <p:xfrm>
          <a:off x="3672775" y="1637920"/>
          <a:ext cx="4857785" cy="1080000"/>
        </p:xfrm>
        <a:graphic>
          <a:graphicData uri="http://schemas.openxmlformats.org/drawingml/2006/table">
            <a:tbl>
              <a:tblPr>
                <a:tableStyleId>{35758FB7-9AC5-4552-8A53-C91805E547FA}</a:tableStyleId>
              </a:tblPr>
              <a:tblGrid>
                <a:gridCol w="1619261">
                  <a:extLst>
                    <a:ext uri="{9D8B030D-6E8A-4147-A177-3AD203B41FA5}">
                      <a16:colId xmlns:a16="http://schemas.microsoft.com/office/drawing/2014/main" val="20000"/>
                    </a:ext>
                  </a:extLst>
                </a:gridCol>
                <a:gridCol w="736028">
                  <a:extLst>
                    <a:ext uri="{9D8B030D-6E8A-4147-A177-3AD203B41FA5}">
                      <a16:colId xmlns:a16="http://schemas.microsoft.com/office/drawing/2014/main" val="20001"/>
                    </a:ext>
                  </a:extLst>
                </a:gridCol>
                <a:gridCol w="662425">
                  <a:extLst>
                    <a:ext uri="{9D8B030D-6E8A-4147-A177-3AD203B41FA5}">
                      <a16:colId xmlns:a16="http://schemas.microsoft.com/office/drawing/2014/main" val="20002"/>
                    </a:ext>
                  </a:extLst>
                </a:gridCol>
                <a:gridCol w="588822">
                  <a:extLst>
                    <a:ext uri="{9D8B030D-6E8A-4147-A177-3AD203B41FA5}">
                      <a16:colId xmlns:a16="http://schemas.microsoft.com/office/drawing/2014/main" val="20003"/>
                    </a:ext>
                  </a:extLst>
                </a:gridCol>
                <a:gridCol w="588822">
                  <a:extLst>
                    <a:ext uri="{9D8B030D-6E8A-4147-A177-3AD203B41FA5}">
                      <a16:colId xmlns:a16="http://schemas.microsoft.com/office/drawing/2014/main" val="20004"/>
                    </a:ext>
                  </a:extLst>
                </a:gridCol>
                <a:gridCol w="662427">
                  <a:extLst>
                    <a:ext uri="{9D8B030D-6E8A-4147-A177-3AD203B41FA5}">
                      <a16:colId xmlns:a16="http://schemas.microsoft.com/office/drawing/2014/main" val="20005"/>
                    </a:ext>
                  </a:extLst>
                </a:gridCol>
              </a:tblGrid>
              <a:tr h="360000">
                <a:tc>
                  <a:txBody>
                    <a:bodyPr/>
                    <a:lstStyle/>
                    <a:p>
                      <a:pPr indent="127000" algn="ctr">
                        <a:lnSpc>
                          <a:spcPts val="2500"/>
                        </a:lnSpc>
                        <a:spcAft>
                          <a:spcPts val="0"/>
                        </a:spcAft>
                      </a:pPr>
                      <a:r>
                        <a:rPr lang="en-US" sz="1600" i="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nchor="ctr"/>
                </a:tc>
                <a:extLst>
                  <a:ext uri="{0D108BD9-81ED-4DB2-BD59-A6C34878D82A}">
                    <a16:rowId xmlns:a16="http://schemas.microsoft.com/office/drawing/2014/main" val="10000"/>
                  </a:ext>
                </a:extLst>
              </a:tr>
              <a:tr h="360000">
                <a:tc>
                  <a:txBody>
                    <a:bodyPr/>
                    <a:lstStyle/>
                    <a:p>
                      <a:pPr indent="127000" algn="ctr">
                        <a:lnSpc>
                          <a:spcPts val="2500"/>
                        </a:lnSpc>
                        <a:spcAft>
                          <a:spcPts val="0"/>
                        </a:spcAft>
                      </a:pP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500"/>
                        </a:lnSpc>
                        <a:spcAft>
                          <a:spcPts val="0"/>
                        </a:spcAft>
                      </a:pPr>
                      <a:r>
                        <a:rPr lang="en-US" sz="160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extLst>
                  <a:ext uri="{0D108BD9-81ED-4DB2-BD59-A6C34878D82A}">
                    <a16:rowId xmlns:a16="http://schemas.microsoft.com/office/drawing/2014/main" val="10001"/>
                  </a:ext>
                </a:extLst>
              </a:tr>
              <a:tr h="360000">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a:t>
                      </a: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500"/>
                        </a:lnSpc>
                        <a:spcAft>
                          <a:spcPts val="0"/>
                        </a:spcAft>
                      </a:pPr>
                      <a:r>
                        <a:rPr lang="en-US" sz="1600" kern="100" dirty="0">
                          <a:solidFill>
                            <a:srgbClr val="FF1111"/>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500"/>
                        </a:lnSpc>
                        <a:spcAft>
                          <a:spcPts val="0"/>
                        </a:spcAft>
                      </a:pPr>
                      <a:r>
                        <a:rPr lang="en-US" sz="160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extLst>
                  <a:ext uri="{0D108BD9-81ED-4DB2-BD59-A6C34878D82A}">
                    <a16:rowId xmlns:a16="http://schemas.microsoft.com/office/drawing/2014/main" val="10002"/>
                  </a:ext>
                </a:extLst>
              </a:tr>
            </a:tbl>
          </a:graphicData>
        </a:graphic>
      </p:graphicFrame>
      <p:graphicFrame>
        <p:nvGraphicFramePr>
          <p:cNvPr id="7" name="表格 6"/>
          <p:cNvGraphicFramePr>
            <a:graphicFrameLocks noGrp="1"/>
          </p:cNvGraphicFramePr>
          <p:nvPr/>
        </p:nvGraphicFramePr>
        <p:xfrm>
          <a:off x="3672775" y="2780928"/>
          <a:ext cx="4857785" cy="360000"/>
        </p:xfrm>
        <a:graphic>
          <a:graphicData uri="http://schemas.openxmlformats.org/drawingml/2006/table">
            <a:tbl>
              <a:tblPr>
                <a:tableStyleId>{35758FB7-9AC5-4552-8A53-C91805E547FA}</a:tableStyleId>
              </a:tblPr>
              <a:tblGrid>
                <a:gridCol w="1619261">
                  <a:extLst>
                    <a:ext uri="{9D8B030D-6E8A-4147-A177-3AD203B41FA5}">
                      <a16:colId xmlns:a16="http://schemas.microsoft.com/office/drawing/2014/main" val="20000"/>
                    </a:ext>
                  </a:extLst>
                </a:gridCol>
                <a:gridCol w="736028">
                  <a:extLst>
                    <a:ext uri="{9D8B030D-6E8A-4147-A177-3AD203B41FA5}">
                      <a16:colId xmlns:a16="http://schemas.microsoft.com/office/drawing/2014/main" val="20001"/>
                    </a:ext>
                  </a:extLst>
                </a:gridCol>
                <a:gridCol w="662425">
                  <a:extLst>
                    <a:ext uri="{9D8B030D-6E8A-4147-A177-3AD203B41FA5}">
                      <a16:colId xmlns:a16="http://schemas.microsoft.com/office/drawing/2014/main" val="20002"/>
                    </a:ext>
                  </a:extLst>
                </a:gridCol>
                <a:gridCol w="588822">
                  <a:extLst>
                    <a:ext uri="{9D8B030D-6E8A-4147-A177-3AD203B41FA5}">
                      <a16:colId xmlns:a16="http://schemas.microsoft.com/office/drawing/2014/main" val="20003"/>
                    </a:ext>
                  </a:extLst>
                </a:gridCol>
                <a:gridCol w="588822">
                  <a:extLst>
                    <a:ext uri="{9D8B030D-6E8A-4147-A177-3AD203B41FA5}">
                      <a16:colId xmlns:a16="http://schemas.microsoft.com/office/drawing/2014/main" val="20004"/>
                    </a:ext>
                  </a:extLst>
                </a:gridCol>
                <a:gridCol w="662427">
                  <a:extLst>
                    <a:ext uri="{9D8B030D-6E8A-4147-A177-3AD203B41FA5}">
                      <a16:colId xmlns:a16="http://schemas.microsoft.com/office/drawing/2014/main" val="20005"/>
                    </a:ext>
                  </a:extLst>
                </a:gridCol>
              </a:tblGrid>
              <a:tr h="360000">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nextval[</a:t>
                      </a:r>
                      <a:r>
                        <a:rPr lang="en-US" sz="1600"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solidFill>
                      <a:schemeClr val="accent2">
                        <a:lumMod val="20000"/>
                        <a:lumOff val="80000"/>
                      </a:schemeClr>
                    </a:solidFill>
                  </a:tcP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solidFill>
                      <a:schemeClr val="accent2">
                        <a:lumMod val="20000"/>
                        <a:lumOff val="80000"/>
                      </a:schemeClr>
                    </a:solidFill>
                  </a:tcPr>
                </a:tc>
                <a:tc>
                  <a:txBody>
                    <a:bodyPr/>
                    <a:lstStyle/>
                    <a:p>
                      <a:pPr indent="127000" algn="ctr">
                        <a:lnSpc>
                          <a:spcPts val="2500"/>
                        </a:lnSpc>
                        <a:spcAft>
                          <a:spcPts val="0"/>
                        </a:spcAft>
                      </a:pPr>
                      <a:r>
                        <a:rPr lang="en-US" altLang="zh-CN" sz="160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solidFill>
                      <a:schemeClr val="accent2">
                        <a:lumMod val="20000"/>
                        <a:lumOff val="80000"/>
                      </a:schemeClr>
                    </a:solidFill>
                  </a:tcP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solidFill>
                      <a:schemeClr val="accent2">
                        <a:lumMod val="20000"/>
                        <a:lumOff val="80000"/>
                      </a:schemeClr>
                    </a:solidFill>
                  </a:tcPr>
                </a:tc>
                <a:tc>
                  <a:txBody>
                    <a:bodyPr/>
                    <a:lstStyle/>
                    <a:p>
                      <a:pPr indent="127000" algn="ctr">
                        <a:lnSpc>
                          <a:spcPts val="2500"/>
                        </a:lnSpc>
                        <a:spcAft>
                          <a:spcPts val="0"/>
                        </a:spcAft>
                      </a:pPr>
                      <a:r>
                        <a:rPr lang="en-US" sz="1600"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solidFill>
                      <a:schemeClr val="accent2">
                        <a:lumMod val="20000"/>
                        <a:lumOff val="80000"/>
                      </a:schemeClr>
                    </a:solidFill>
                  </a:tcPr>
                </a:tc>
                <a:tc>
                  <a:txBody>
                    <a:bodyPr/>
                    <a:lstStyle/>
                    <a:p>
                      <a:pPr indent="127000" algn="ctr">
                        <a:lnSpc>
                          <a:spcPts val="2500"/>
                        </a:lnSpc>
                        <a:spcAft>
                          <a:spcPts val="0"/>
                        </a:spcAft>
                      </a:pPr>
                      <a:r>
                        <a:rPr lang="en-US" sz="1600"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solidFill>
                      <a:schemeClr val="accent2">
                        <a:lumMod val="20000"/>
                        <a:lumOff val="80000"/>
                      </a:schemeClr>
                    </a:solidFill>
                  </a:tcPr>
                </a:tc>
                <a:extLst>
                  <a:ext uri="{0D108BD9-81ED-4DB2-BD59-A6C34878D82A}">
                    <a16:rowId xmlns:a16="http://schemas.microsoft.com/office/drawing/2014/main" val="10000"/>
                  </a:ext>
                </a:extLst>
              </a:tr>
            </a:tbl>
          </a:graphicData>
        </a:graphic>
      </p:graphicFrame>
      <p:sp>
        <p:nvSpPr>
          <p:cNvPr id="8" name="TextBox 7"/>
          <p:cNvSpPr txBox="1"/>
          <p:nvPr>
            <p:custDataLst>
              <p:tags r:id="rId1"/>
            </p:custDataLst>
          </p:nvPr>
        </p:nvSpPr>
        <p:spPr>
          <a:xfrm>
            <a:off x="3647728" y="3429000"/>
            <a:ext cx="7572428" cy="2133600"/>
          </a:xfrm>
          <a:prstGeom prst="rect">
            <a:avLst/>
          </a:prstGeom>
          <a:solidFill>
            <a:schemeClr val="lt1"/>
          </a:solid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marL="342900" indent="-342900" algn="l">
              <a:lnSpc>
                <a:spcPct val="150000"/>
              </a:lnSpc>
              <a:spcBef>
                <a:spcPts val="0"/>
              </a:spcBef>
              <a:buBlip>
                <a:blip r:embed="rId4"/>
              </a:buBlip>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首先，</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p>
          <a:p>
            <a:pPr marL="342900" indent="-342900" algn="l">
              <a:lnSpc>
                <a:spcPct val="150000"/>
              </a:lnSpc>
              <a:spcBef>
                <a:spcPts val="0"/>
              </a:spcBef>
              <a:buBlip>
                <a:blip r:embed="rId4"/>
              </a:buBlip>
            </a:pP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：失配处为</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算法的下一次比较</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next[1]=0</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，并且</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，说明一定有</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51</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500"/>
                                        <p:tgtEl>
                                          <p:spTgt spid="8">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wipe(left)">
                                      <p:cBhvr>
                                        <p:cTn id="1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423592" y="2996952"/>
            <a:ext cx="7858180" cy="2553335"/>
          </a:xfrm>
          <a:prstGeom prst="rect">
            <a:avLst/>
          </a:prstGeom>
          <a:solidFill>
            <a:schemeClr val="lt1"/>
          </a:solid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800"/>
              </a:lnSpc>
              <a:spcBef>
                <a:spcPts val="12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数组改为</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一样，先置</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。假设求出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，现在失配处为</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，即</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800"/>
              </a:lnSpc>
              <a:spcBef>
                <a:spcPts val="12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）如果有</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成立，可以直接推出</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成立，没有必要再做</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的比较，直接置</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），即下一步做</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的比较。</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12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）如果有</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，没有改进的，置</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aphicFrame>
        <p:nvGraphicFramePr>
          <p:cNvPr id="5" name="表格 4"/>
          <p:cNvGraphicFramePr>
            <a:graphicFrameLocks noGrp="1"/>
          </p:cNvGraphicFramePr>
          <p:nvPr/>
        </p:nvGraphicFramePr>
        <p:xfrm>
          <a:off x="2423592" y="1333856"/>
          <a:ext cx="4857785" cy="876303"/>
        </p:xfrm>
        <a:graphic>
          <a:graphicData uri="http://schemas.openxmlformats.org/drawingml/2006/table">
            <a:tbl>
              <a:tblPr>
                <a:tableStyleId>{35758FB7-9AC5-4552-8A53-C91805E547FA}</a:tableStyleId>
              </a:tblPr>
              <a:tblGrid>
                <a:gridCol w="1619261">
                  <a:extLst>
                    <a:ext uri="{9D8B030D-6E8A-4147-A177-3AD203B41FA5}">
                      <a16:colId xmlns:a16="http://schemas.microsoft.com/office/drawing/2014/main" val="20000"/>
                    </a:ext>
                  </a:extLst>
                </a:gridCol>
                <a:gridCol w="736028">
                  <a:extLst>
                    <a:ext uri="{9D8B030D-6E8A-4147-A177-3AD203B41FA5}">
                      <a16:colId xmlns:a16="http://schemas.microsoft.com/office/drawing/2014/main" val="20001"/>
                    </a:ext>
                  </a:extLst>
                </a:gridCol>
                <a:gridCol w="662425">
                  <a:extLst>
                    <a:ext uri="{9D8B030D-6E8A-4147-A177-3AD203B41FA5}">
                      <a16:colId xmlns:a16="http://schemas.microsoft.com/office/drawing/2014/main" val="20002"/>
                    </a:ext>
                  </a:extLst>
                </a:gridCol>
                <a:gridCol w="588822">
                  <a:extLst>
                    <a:ext uri="{9D8B030D-6E8A-4147-A177-3AD203B41FA5}">
                      <a16:colId xmlns:a16="http://schemas.microsoft.com/office/drawing/2014/main" val="20003"/>
                    </a:ext>
                  </a:extLst>
                </a:gridCol>
                <a:gridCol w="588822">
                  <a:extLst>
                    <a:ext uri="{9D8B030D-6E8A-4147-A177-3AD203B41FA5}">
                      <a16:colId xmlns:a16="http://schemas.microsoft.com/office/drawing/2014/main" val="20004"/>
                    </a:ext>
                  </a:extLst>
                </a:gridCol>
                <a:gridCol w="662427">
                  <a:extLst>
                    <a:ext uri="{9D8B030D-6E8A-4147-A177-3AD203B41FA5}">
                      <a16:colId xmlns:a16="http://schemas.microsoft.com/office/drawing/2014/main" val="20005"/>
                    </a:ext>
                  </a:extLst>
                </a:gridCol>
              </a:tblGrid>
              <a:tr h="292101">
                <a:tc>
                  <a:txBody>
                    <a:bodyPr/>
                    <a:lstStyle/>
                    <a:p>
                      <a:pPr indent="127000" algn="ctr">
                        <a:lnSpc>
                          <a:spcPts val="2000"/>
                        </a:lnSpc>
                        <a:spcAft>
                          <a:spcPts val="0"/>
                        </a:spcAft>
                      </a:pPr>
                      <a:r>
                        <a:rPr lang="en-US" sz="1600"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nchor="ctr"/>
                </a:tc>
                <a:extLst>
                  <a:ext uri="{0D108BD9-81ED-4DB2-BD59-A6C34878D82A}">
                    <a16:rowId xmlns:a16="http://schemas.microsoft.com/office/drawing/2014/main" val="10000"/>
                  </a:ext>
                </a:extLst>
              </a:tr>
              <a:tr h="292101">
                <a:tc>
                  <a:txBody>
                    <a:bodyPr/>
                    <a:lstStyle/>
                    <a:p>
                      <a:pPr indent="127000" algn="ctr">
                        <a:lnSpc>
                          <a:spcPts val="2000"/>
                        </a:lnSpc>
                        <a:spcAft>
                          <a:spcPts val="0"/>
                        </a:spcAft>
                      </a:pPr>
                      <a:r>
                        <a:rPr lang="en-US" sz="1600"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t</a:t>
                      </a: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1600"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nchor="ctr"/>
                </a:tc>
                <a:extLst>
                  <a:ext uri="{0D108BD9-81ED-4DB2-BD59-A6C34878D82A}">
                    <a16:rowId xmlns:a16="http://schemas.microsoft.com/office/drawing/2014/main" val="10001"/>
                  </a:ext>
                </a:extLst>
              </a:tr>
              <a:tr h="292101">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next[</a:t>
                      </a:r>
                      <a:r>
                        <a:rPr lang="en-US" sz="1600"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nchor="ct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tc>
                <a:extLst>
                  <a:ext uri="{0D108BD9-81ED-4DB2-BD59-A6C34878D82A}">
                    <a16:rowId xmlns:a16="http://schemas.microsoft.com/office/drawing/2014/main" val="10002"/>
                  </a:ext>
                </a:extLst>
              </a:tr>
            </a:tbl>
          </a:graphicData>
        </a:graphic>
      </p:graphicFrame>
      <p:graphicFrame>
        <p:nvGraphicFramePr>
          <p:cNvPr id="7" name="表格 6"/>
          <p:cNvGraphicFramePr>
            <a:graphicFrameLocks noGrp="1"/>
          </p:cNvGraphicFramePr>
          <p:nvPr/>
        </p:nvGraphicFramePr>
        <p:xfrm>
          <a:off x="2423592" y="2262550"/>
          <a:ext cx="4857785" cy="292101"/>
        </p:xfrm>
        <a:graphic>
          <a:graphicData uri="http://schemas.openxmlformats.org/drawingml/2006/table">
            <a:tbl>
              <a:tblPr>
                <a:tableStyleId>{35758FB7-9AC5-4552-8A53-C91805E547FA}</a:tableStyleId>
              </a:tblPr>
              <a:tblGrid>
                <a:gridCol w="1619261">
                  <a:extLst>
                    <a:ext uri="{9D8B030D-6E8A-4147-A177-3AD203B41FA5}">
                      <a16:colId xmlns:a16="http://schemas.microsoft.com/office/drawing/2014/main" val="20000"/>
                    </a:ext>
                  </a:extLst>
                </a:gridCol>
                <a:gridCol w="736028">
                  <a:extLst>
                    <a:ext uri="{9D8B030D-6E8A-4147-A177-3AD203B41FA5}">
                      <a16:colId xmlns:a16="http://schemas.microsoft.com/office/drawing/2014/main" val="20001"/>
                    </a:ext>
                  </a:extLst>
                </a:gridCol>
                <a:gridCol w="662425">
                  <a:extLst>
                    <a:ext uri="{9D8B030D-6E8A-4147-A177-3AD203B41FA5}">
                      <a16:colId xmlns:a16="http://schemas.microsoft.com/office/drawing/2014/main" val="20002"/>
                    </a:ext>
                  </a:extLst>
                </a:gridCol>
                <a:gridCol w="588822">
                  <a:extLst>
                    <a:ext uri="{9D8B030D-6E8A-4147-A177-3AD203B41FA5}">
                      <a16:colId xmlns:a16="http://schemas.microsoft.com/office/drawing/2014/main" val="20003"/>
                    </a:ext>
                  </a:extLst>
                </a:gridCol>
                <a:gridCol w="588822">
                  <a:extLst>
                    <a:ext uri="{9D8B030D-6E8A-4147-A177-3AD203B41FA5}">
                      <a16:colId xmlns:a16="http://schemas.microsoft.com/office/drawing/2014/main" val="20004"/>
                    </a:ext>
                  </a:extLst>
                </a:gridCol>
                <a:gridCol w="662427">
                  <a:extLst>
                    <a:ext uri="{9D8B030D-6E8A-4147-A177-3AD203B41FA5}">
                      <a16:colId xmlns:a16="http://schemas.microsoft.com/office/drawing/2014/main" val="20005"/>
                    </a:ext>
                  </a:extLst>
                </a:gridCol>
              </a:tblGrid>
              <a:tr h="292101">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nextval[</a:t>
                      </a:r>
                      <a:r>
                        <a:rPr lang="en-US" sz="1600"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solidFill>
                      <a:schemeClr val="accent2">
                        <a:lumMod val="20000"/>
                        <a:lumOff val="80000"/>
                      </a:schemeClr>
                    </a:solidFill>
                  </a:tcP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solidFill>
                      <a:schemeClr val="accent2">
                        <a:lumMod val="20000"/>
                        <a:lumOff val="80000"/>
                      </a:schemeClr>
                    </a:solidFill>
                  </a:tcPr>
                </a:tc>
                <a:tc>
                  <a:txBody>
                    <a:bodyPr/>
                    <a:lstStyle/>
                    <a:p>
                      <a:pPr indent="127000" algn="ctr">
                        <a:lnSpc>
                          <a:spcPts val="2000"/>
                        </a:lnSpc>
                        <a:spcAft>
                          <a:spcPts val="0"/>
                        </a:spcAft>
                      </a:pPr>
                      <a:r>
                        <a:rPr lang="en-US" altLang="zh-CN"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solidFill>
                      <a:schemeClr val="accent2">
                        <a:lumMod val="20000"/>
                        <a:lumOff val="80000"/>
                      </a:schemeClr>
                    </a:solidFill>
                  </a:tcP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solidFill>
                      <a:schemeClr val="accent2">
                        <a:lumMod val="20000"/>
                        <a:lumOff val="80000"/>
                      </a:schemeClr>
                    </a:solidFill>
                  </a:tcP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nchor="ctr">
                    <a:solidFill>
                      <a:schemeClr val="accent2">
                        <a:lumMod val="20000"/>
                        <a:lumOff val="80000"/>
                      </a:schemeClr>
                    </a:solidFill>
                  </a:tcPr>
                </a:tc>
                <a:tc>
                  <a:txBody>
                    <a:bodyPr/>
                    <a:lstStyle/>
                    <a:p>
                      <a:pPr indent="127000" algn="ctr">
                        <a:lnSpc>
                          <a:spcPts val="2000"/>
                        </a:lnSpc>
                        <a:spcAft>
                          <a:spcPts val="0"/>
                        </a:spcAft>
                      </a:pPr>
                      <a:r>
                        <a:rPr lang="en-US" sz="1600"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nchor="ctr">
                    <a:solidFill>
                      <a:schemeClr val="accent2">
                        <a:lumMod val="20000"/>
                        <a:lumOff val="80000"/>
                      </a:schemeClr>
                    </a:solidFill>
                  </a:tcPr>
                </a:tc>
                <a:extLst>
                  <a:ext uri="{0D108BD9-81ED-4DB2-BD59-A6C34878D82A}">
                    <a16:rowId xmlns:a16="http://schemas.microsoft.com/office/drawing/2014/main" val="10000"/>
                  </a:ext>
                </a:extLst>
              </a:tr>
            </a:tbl>
          </a:graphicData>
        </a:graphic>
      </p:graphicFrame>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52</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直角三角形 1"/>
          <p:cNvSpPr/>
          <p:nvPr>
            <p:custDataLst>
              <p:tags r:id="rId2"/>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直角三角形 3"/>
          <p:cNvSpPr/>
          <p:nvPr>
            <p:custDataLst>
              <p:tags r:id="rId3"/>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r="6207"/>
          <a:stretch>
            <a:fillRect/>
          </a:stretch>
        </p:blipFill>
        <p:spPr>
          <a:xfrm flipH="1">
            <a:off x="8578813" y="1581519"/>
            <a:ext cx="3584331" cy="5276481"/>
          </a:xfrm>
          <a:prstGeom prst="rect">
            <a:avLst/>
          </a:prstGeom>
        </p:spPr>
      </p:pic>
      <p:sp>
        <p:nvSpPr>
          <p:cNvPr id="5" name="TextBox 4"/>
          <p:cNvSpPr txBox="1"/>
          <p:nvPr>
            <p:custDataLst>
              <p:tags r:id="rId1"/>
            </p:custDataLst>
          </p:nvPr>
        </p:nvSpPr>
        <p:spPr>
          <a:xfrm>
            <a:off x="1271464" y="2564904"/>
            <a:ext cx="6929486" cy="3883660"/>
          </a:xfrm>
          <a:prstGeom prst="rect">
            <a:avLst/>
          </a:prstGeom>
          <a:no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由模式串</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求出</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值</a:t>
            </a: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j,k</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j&lt;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k==-1 or t[j]==t[k]:</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j,k</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=j+1,k+1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t[j]!=t[k]:</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[j]=k</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#t[j]=t[k]</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k=</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10" name="TextBox 9"/>
          <p:cNvSpPr txBox="1"/>
          <p:nvPr/>
        </p:nvSpPr>
        <p:spPr>
          <a:xfrm>
            <a:off x="2602378" y="1023995"/>
            <a:ext cx="4357718" cy="933450"/>
          </a:xfrm>
          <a:prstGeom prst="rect">
            <a:avLst/>
          </a:prstGeom>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marL="342900" indent="-342900" algn="l">
              <a:lnSpc>
                <a:spcPts val="2800"/>
              </a:lnSpc>
              <a:spcBef>
                <a:spcPts val="0"/>
              </a:spcBef>
              <a:buBlip>
                <a:blip r:embed="rId5"/>
              </a:buBlip>
            </a:pPr>
            <a:r>
              <a:rPr lang="en-US" altLang="zh-CN" sz="2000" i="1"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a:p>
            <a:pPr marL="342900" indent="-342900" algn="l">
              <a:lnSpc>
                <a:spcPts val="2800"/>
              </a:lnSpc>
              <a:spcBef>
                <a:spcPts val="0"/>
              </a:spcBef>
              <a:buBlip>
                <a:blip r:embed="rId5"/>
              </a:buBlip>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否则：</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]=next[</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11" name="TextBox 10"/>
          <p:cNvSpPr txBox="1"/>
          <p:nvPr/>
        </p:nvSpPr>
        <p:spPr>
          <a:xfrm>
            <a:off x="1173618" y="1309746"/>
            <a:ext cx="1428760" cy="398780"/>
          </a:xfrm>
          <a:prstGeom prst="rect">
            <a:avLst/>
          </a:prstGeom>
          <a:noFill/>
        </p:spPr>
        <p:txBody>
          <a:bodyPr wrap="square" rtlCol="0">
            <a:spAutoFit/>
          </a:bodyPr>
          <a:lstStyle/>
          <a:p>
            <a:pPr algn="l">
              <a:lnSpc>
                <a:spcPct val="100000"/>
              </a:lnSpc>
              <a:spcBef>
                <a:spcPts val="0"/>
              </a:spcBef>
            </a:pP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2" name="下箭头 11"/>
          <p:cNvSpPr/>
          <p:nvPr>
            <p:custDataLst>
              <p:tags r:id="rId2"/>
            </p:custDataLst>
          </p:nvPr>
        </p:nvSpPr>
        <p:spPr bwMode="auto">
          <a:xfrm>
            <a:off x="4198142" y="2095145"/>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13" name="灯片编号占位符 12"/>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53</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0" grpId="0" bldLvl="0" animBg="1"/>
      <p:bldP spid="11" grpId="0"/>
      <p:bldP spid="12"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952596" y="1710489"/>
            <a:ext cx="8286808" cy="4296410"/>
          </a:xfrm>
          <a:prstGeom prst="rect">
            <a:avLst/>
          </a:prstGeom>
          <a:no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改进后的</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a:t>
            </a: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MaxSize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a:t>
            </a: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and j&lt;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j==-1 or s[</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]==t[j]:</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=i+1,j+1             		#i,j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各增</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j=</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 		    	#i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不变</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回退</a:t>
            </a: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j&gt;=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返回起始序号</a:t>
            </a: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return(-1)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6" name="TextBox 5"/>
          <p:cNvSpPr txBox="1"/>
          <p:nvPr/>
        </p:nvSpPr>
        <p:spPr>
          <a:xfrm>
            <a:off x="1774765" y="6197242"/>
            <a:ext cx="4286280"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本算法的时间复杂度也为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TextBox 6"/>
          <p:cNvSpPr txBox="1"/>
          <p:nvPr/>
        </p:nvSpPr>
        <p:spPr>
          <a:xfrm>
            <a:off x="2276726" y="875594"/>
            <a:ext cx="3143272" cy="398780"/>
          </a:xfrm>
          <a:prstGeom prst="rect">
            <a:avLst/>
          </a:prstGeom>
          <a:noFill/>
        </p:spPr>
        <p:txBody>
          <a:bodyPr wrap="square" rtlCol="0">
            <a:spAutoFit/>
          </a:bodyPr>
          <a:lstStyle/>
          <a:p>
            <a:pPr algn="l">
              <a:lnSpc>
                <a:spcPct val="100000"/>
              </a:lnSpc>
              <a:spcBef>
                <a:spcPts val="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next</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改为</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nextval</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即可</a:t>
            </a:r>
          </a:p>
        </p:txBody>
      </p:sp>
      <p:sp>
        <p:nvSpPr>
          <p:cNvPr id="9" name="左弧形箭头 8"/>
          <p:cNvSpPr/>
          <p:nvPr>
            <p:custDataLst>
              <p:tags r:id="rId2"/>
            </p:custDataLst>
          </p:nvPr>
        </p:nvSpPr>
        <p:spPr bwMode="auto">
          <a:xfrm>
            <a:off x="1919536" y="1061269"/>
            <a:ext cx="357190" cy="642942"/>
          </a:xfrm>
          <a:prstGeom prst="curved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10" name="灯片编号占位符 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54</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椭圆 1"/>
          <p:cNvSpPr/>
          <p:nvPr>
            <p:custDataLst>
              <p:tags r:id="rId3"/>
            </p:custDataLst>
          </p:nvPr>
        </p:nvSpPr>
        <p:spPr bwMode="auto">
          <a:xfrm>
            <a:off x="10813843" y="1075649"/>
            <a:ext cx="400110" cy="400110"/>
          </a:xfrm>
          <a:prstGeom prst="ellipse">
            <a:avLst/>
          </a:prstGeom>
          <a:solidFill>
            <a:schemeClr val="accent6"/>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3" name="椭圆 2"/>
          <p:cNvSpPr/>
          <p:nvPr>
            <p:custDataLst>
              <p:tags r:id="rId4"/>
            </p:custDataLst>
          </p:nvPr>
        </p:nvSpPr>
        <p:spPr bwMode="auto">
          <a:xfrm>
            <a:off x="11712624" y="1988840"/>
            <a:ext cx="628562" cy="628562"/>
          </a:xfrm>
          <a:prstGeom prst="ellipse">
            <a:avLst/>
          </a:prstGeom>
          <a:solidFill>
            <a:schemeClr val="accent2"/>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4" name="椭圆 3"/>
          <p:cNvSpPr/>
          <p:nvPr>
            <p:custDataLst>
              <p:tags r:id="rId5"/>
            </p:custDataLst>
          </p:nvPr>
        </p:nvSpPr>
        <p:spPr bwMode="auto">
          <a:xfrm>
            <a:off x="11222680" y="4077072"/>
            <a:ext cx="400110" cy="400110"/>
          </a:xfrm>
          <a:prstGeom prst="ellipse">
            <a:avLst/>
          </a:prstGeom>
          <a:solidFill>
            <a:schemeClr val="accent6"/>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p:bldP spid="9"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30259" y="2005408"/>
            <a:ext cx="9330237" cy="4375920"/>
            <a:chOff x="1991544" y="1993564"/>
            <a:chExt cx="8513762" cy="437592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27707"/>
            <a:stretch>
              <a:fillRect/>
            </a:stretch>
          </p:blipFill>
          <p:spPr>
            <a:xfrm>
              <a:off x="7070843" y="1993564"/>
              <a:ext cx="3434463" cy="4372870"/>
            </a:xfrm>
            <a:custGeom>
              <a:avLst/>
              <a:gdLst>
                <a:gd name="connsiteX0" fmla="*/ 0 w 3434463"/>
                <a:gd name="connsiteY0" fmla="*/ 0 h 4372870"/>
                <a:gd name="connsiteX1" fmla="*/ 3434463 w 3434463"/>
                <a:gd name="connsiteY1" fmla="*/ 0 h 4372870"/>
                <a:gd name="connsiteX2" fmla="*/ 3434463 w 3434463"/>
                <a:gd name="connsiteY2" fmla="*/ 4372870 h 4372870"/>
                <a:gd name="connsiteX3" fmla="*/ 0 w 3434463"/>
                <a:gd name="connsiteY3" fmla="*/ 4372870 h 4372870"/>
                <a:gd name="connsiteX4" fmla="*/ 0 w 3434463"/>
                <a:gd name="connsiteY4" fmla="*/ 4298017 h 4372870"/>
                <a:gd name="connsiteX5" fmla="*/ 1512838 w 3434463"/>
                <a:gd name="connsiteY5" fmla="*/ 4298017 h 4372870"/>
                <a:gd name="connsiteX6" fmla="*/ 1512838 w 3434463"/>
                <a:gd name="connsiteY6" fmla="*/ 2810826 h 4372870"/>
                <a:gd name="connsiteX7" fmla="*/ 0 w 3434463"/>
                <a:gd name="connsiteY7" fmla="*/ 2810826 h 43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463" h="4372870">
                  <a:moveTo>
                    <a:pt x="0" y="0"/>
                  </a:moveTo>
                  <a:lnTo>
                    <a:pt x="3434463" y="0"/>
                  </a:lnTo>
                  <a:lnTo>
                    <a:pt x="3434463" y="4372870"/>
                  </a:lnTo>
                  <a:lnTo>
                    <a:pt x="0" y="4372870"/>
                  </a:lnTo>
                  <a:lnTo>
                    <a:pt x="0" y="4298017"/>
                  </a:lnTo>
                  <a:lnTo>
                    <a:pt x="1512838" y="4298017"/>
                  </a:lnTo>
                  <a:lnTo>
                    <a:pt x="1512838" y="2810826"/>
                  </a:lnTo>
                  <a:lnTo>
                    <a:pt x="0" y="2810826"/>
                  </a:lnTo>
                  <a:close/>
                </a:path>
              </a:pathLst>
            </a:cu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r="79832"/>
            <a:stretch>
              <a:fillRect/>
            </a:stretch>
          </p:blipFill>
          <p:spPr>
            <a:xfrm>
              <a:off x="1991544" y="1996614"/>
              <a:ext cx="958122" cy="4372870"/>
            </a:xfrm>
            <a:custGeom>
              <a:avLst/>
              <a:gdLst>
                <a:gd name="connsiteX0" fmla="*/ 984326 w 984326"/>
                <a:gd name="connsiteY0" fmla="*/ 0 h 4372870"/>
                <a:gd name="connsiteX1" fmla="*/ 0 w 984326"/>
                <a:gd name="connsiteY1" fmla="*/ 0 h 4372870"/>
                <a:gd name="connsiteX2" fmla="*/ 0 w 984326"/>
                <a:gd name="connsiteY2" fmla="*/ 4372870 h 4372870"/>
                <a:gd name="connsiteX3" fmla="*/ 984326 w 984326"/>
                <a:gd name="connsiteY3" fmla="*/ 4372870 h 4372870"/>
              </a:gdLst>
              <a:ahLst/>
              <a:cxnLst>
                <a:cxn ang="0">
                  <a:pos x="connsiteX0" y="connsiteY0"/>
                </a:cxn>
                <a:cxn ang="0">
                  <a:pos x="connsiteX1" y="connsiteY1"/>
                </a:cxn>
                <a:cxn ang="0">
                  <a:pos x="connsiteX2" y="connsiteY2"/>
                </a:cxn>
                <a:cxn ang="0">
                  <a:pos x="connsiteX3" y="connsiteY3"/>
                </a:cxn>
              </a:cxnLst>
              <a:rect l="l" t="t" r="r" b="b"/>
              <a:pathLst>
                <a:path w="984326" h="4372870">
                  <a:moveTo>
                    <a:pt x="984326" y="0"/>
                  </a:moveTo>
                  <a:lnTo>
                    <a:pt x="0" y="0"/>
                  </a:lnTo>
                  <a:lnTo>
                    <a:pt x="0" y="4372870"/>
                  </a:lnTo>
                  <a:lnTo>
                    <a:pt x="984326" y="4372870"/>
                  </a:lnTo>
                  <a:close/>
                </a:path>
              </a:pathLst>
            </a:custGeom>
          </p:spPr>
        </p:pic>
        <p:cxnSp>
          <p:nvCxnSpPr>
            <p:cNvPr id="9" name="直接连接符 8"/>
            <p:cNvCxnSpPr/>
            <p:nvPr/>
          </p:nvCxnSpPr>
          <p:spPr>
            <a:xfrm flipH="1">
              <a:off x="2573750" y="2265028"/>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573750" y="2462445"/>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657409" y="4766701"/>
              <a:ext cx="6518471"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208384" y="1124744"/>
            <a:ext cx="8496944" cy="860425"/>
          </a:xfrm>
          <a:prstGeom prst="rect">
            <a:avLst/>
          </a:prstGeom>
          <a:noFill/>
        </p:spPr>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4.7</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aaabaaaab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aaaab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。计算模式串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函数值。并画出利用改进</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算法进行模式匹配时每一趟的匹配过程。</a:t>
            </a:r>
          </a:p>
        </p:txBody>
      </p:sp>
      <p:graphicFrame>
        <p:nvGraphicFramePr>
          <p:cNvPr id="6" name="表格 5"/>
          <p:cNvGraphicFramePr>
            <a:graphicFrameLocks noGrp="1"/>
          </p:cNvGraphicFramePr>
          <p:nvPr/>
        </p:nvGraphicFramePr>
        <p:xfrm>
          <a:off x="2787849" y="2879704"/>
          <a:ext cx="5214971" cy="1535616"/>
        </p:xfrm>
        <a:graphic>
          <a:graphicData uri="http://schemas.openxmlformats.org/drawingml/2006/table">
            <a:tbl>
              <a:tblPr>
                <a:tableStyleId>{5940675A-B579-460E-94D1-54222C63F5DA}</a:tableStyleId>
              </a:tblPr>
              <a:tblGrid>
                <a:gridCol w="1500195">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714380">
                  <a:extLst>
                    <a:ext uri="{9D8B030D-6E8A-4147-A177-3AD203B41FA5}">
                      <a16:colId xmlns:a16="http://schemas.microsoft.com/office/drawing/2014/main" val="20002"/>
                    </a:ext>
                  </a:extLst>
                </a:gridCol>
                <a:gridCol w="714380">
                  <a:extLst>
                    <a:ext uri="{9D8B030D-6E8A-4147-A177-3AD203B41FA5}">
                      <a16:colId xmlns:a16="http://schemas.microsoft.com/office/drawing/2014/main" val="20003"/>
                    </a:ext>
                  </a:extLst>
                </a:gridCol>
                <a:gridCol w="785818">
                  <a:extLst>
                    <a:ext uri="{9D8B030D-6E8A-4147-A177-3AD203B41FA5}">
                      <a16:colId xmlns:a16="http://schemas.microsoft.com/office/drawing/2014/main" val="20004"/>
                    </a:ext>
                  </a:extLst>
                </a:gridCol>
                <a:gridCol w="785818">
                  <a:extLst>
                    <a:ext uri="{9D8B030D-6E8A-4147-A177-3AD203B41FA5}">
                      <a16:colId xmlns:a16="http://schemas.microsoft.com/office/drawing/2014/main" val="20005"/>
                    </a:ext>
                  </a:extLst>
                </a:gridCol>
              </a:tblGrid>
              <a:tr h="357190">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j</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rPr>
                        <a:t>0</a:t>
                      </a:r>
                      <a:endPar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1</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2</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3</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4</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extLst>
                  <a:ext uri="{0D108BD9-81ED-4DB2-BD59-A6C34878D82A}">
                    <a16:rowId xmlns:a16="http://schemas.microsoft.com/office/drawing/2014/main" val="10000"/>
                  </a:ext>
                </a:extLst>
              </a:tr>
              <a:tr h="368996">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t[j]</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a</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rPr>
                        <a:t>a</a:t>
                      </a:r>
                      <a:endPar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altLang="zh-CN" sz="1600" b="1" kern="100" dirty="0">
                          <a:solidFill>
                            <a:srgbClr val="525252"/>
                          </a:solidFill>
                          <a:latin typeface="微软雅黑" panose="020B0503020204020204" pitchFamily="34" charset="-122"/>
                          <a:ea typeface="微软雅黑" panose="020B0503020204020204" pitchFamily="34" charset="-122"/>
                        </a:rPr>
                        <a:t>a</a:t>
                      </a:r>
                      <a:endParaRPr lang="en-US" altLang="zh-CN"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rPr>
                        <a:t>a</a:t>
                      </a:r>
                      <a:endPar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rPr>
                        <a:t>b</a:t>
                      </a:r>
                      <a:endPar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extLst>
                  <a:ext uri="{0D108BD9-81ED-4DB2-BD59-A6C34878D82A}">
                    <a16:rowId xmlns:a16="http://schemas.microsoft.com/office/drawing/2014/main" val="10001"/>
                  </a:ext>
                </a:extLst>
              </a:tr>
              <a:tr h="404715">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next[j]</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-1</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rPr>
                        <a:t>0</a:t>
                      </a:r>
                      <a:endPar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rPr>
                        <a:t>1</a:t>
                      </a:r>
                      <a:endPar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rPr>
                        <a:t>2</a:t>
                      </a:r>
                      <a:endPar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altLang="zh-CN" sz="1600" b="1" kern="100" dirty="0">
                          <a:solidFill>
                            <a:srgbClr val="525252"/>
                          </a:solidFill>
                          <a:latin typeface="微软雅黑" panose="020B0503020204020204" pitchFamily="34" charset="-122"/>
                          <a:ea typeface="微软雅黑" panose="020B0503020204020204" pitchFamily="34" charset="-122"/>
                        </a:rPr>
                        <a:t>3</a:t>
                      </a:r>
                      <a:endParaRPr lang="en-US" altLang="zh-CN"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extLst>
                  <a:ext uri="{0D108BD9-81ED-4DB2-BD59-A6C34878D82A}">
                    <a16:rowId xmlns:a16="http://schemas.microsoft.com/office/drawing/2014/main" val="10002"/>
                  </a:ext>
                </a:extLst>
              </a:tr>
              <a:tr h="404715">
                <a:tc>
                  <a:txBody>
                    <a:bodyPr/>
                    <a:lstStyle/>
                    <a:p>
                      <a:pPr algn="ctr">
                        <a:lnSpc>
                          <a:spcPts val="2500"/>
                        </a:lnSpc>
                        <a:spcAft>
                          <a:spcPts val="0"/>
                        </a:spcAft>
                      </a:pPr>
                      <a:r>
                        <a:rPr lang="en-US" sz="1600" b="1" kern="100" dirty="0" err="1">
                          <a:solidFill>
                            <a:srgbClr val="525252"/>
                          </a:solidFill>
                          <a:latin typeface="微软雅黑" panose="020B0503020204020204" pitchFamily="34" charset="-122"/>
                          <a:ea typeface="微软雅黑" panose="020B0503020204020204" pitchFamily="34" charset="-122"/>
                        </a:rPr>
                        <a:t>nextval</a:t>
                      </a:r>
                      <a:r>
                        <a:rPr lang="en-US" sz="1600" b="1" kern="100" dirty="0">
                          <a:solidFill>
                            <a:srgbClr val="525252"/>
                          </a:solidFill>
                          <a:latin typeface="微软雅黑" panose="020B0503020204020204" pitchFamily="34" charset="-122"/>
                          <a:ea typeface="微软雅黑" panose="020B0503020204020204" pitchFamily="34" charset="-122"/>
                        </a:rPr>
                        <a:t>[j]</a:t>
                      </a:r>
                      <a:endParaRPr lang="zh-CN"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rPr>
                        <a:t>-1</a:t>
                      </a:r>
                      <a:endPar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altLang="zh-CN" sz="1600" b="1" kern="100" dirty="0">
                          <a:solidFill>
                            <a:srgbClr val="FF0000"/>
                          </a:solidFill>
                          <a:latin typeface="微软雅黑" panose="020B0503020204020204" pitchFamily="34" charset="-122"/>
                          <a:ea typeface="微软雅黑" panose="020B0503020204020204" pitchFamily="34" charset="-122"/>
                        </a:rPr>
                        <a:t>-1</a:t>
                      </a:r>
                      <a:endParaRPr lang="en-US" altLang="zh-CN" sz="1600" b="1" kern="1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dirty="0">
                          <a:solidFill>
                            <a:srgbClr val="FF0000"/>
                          </a:solidFill>
                          <a:latin typeface="微软雅黑" panose="020B0503020204020204" pitchFamily="34" charset="-122"/>
                          <a:ea typeface="微软雅黑" panose="020B0503020204020204" pitchFamily="34" charset="-122"/>
                        </a:rPr>
                        <a:t>-1</a:t>
                      </a:r>
                      <a:endParaRPr lang="en-US" sz="1600" b="1" kern="1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rPr>
                        <a:t>-1</a:t>
                      </a:r>
                      <a:endPar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tc>
                  <a:txBody>
                    <a:bodyPr/>
                    <a:lstStyle/>
                    <a:p>
                      <a:pPr algn="ctr">
                        <a:lnSpc>
                          <a:spcPts val="2500"/>
                        </a:lnSpc>
                        <a:spcAft>
                          <a:spcPts val="0"/>
                        </a:spcAft>
                      </a:pPr>
                      <a:r>
                        <a:rPr lang="en-US" sz="1600" b="1" kern="100" dirty="0">
                          <a:solidFill>
                            <a:srgbClr val="FF0000"/>
                          </a:solidFill>
                          <a:latin typeface="微软雅黑" panose="020B0503020204020204" pitchFamily="34" charset="-122"/>
                          <a:ea typeface="微软雅黑" panose="020B0503020204020204" pitchFamily="34" charset="-122"/>
                        </a:rPr>
                        <a:t>3</a:t>
                      </a:r>
                      <a:endParaRPr lang="en-US" sz="1600" b="1" kern="1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tc>
                <a:extLst>
                  <a:ext uri="{0D108BD9-81ED-4DB2-BD59-A6C34878D82A}">
                    <a16:rowId xmlns:a16="http://schemas.microsoft.com/office/drawing/2014/main" val="10003"/>
                  </a:ext>
                </a:extLst>
              </a:tr>
            </a:tbl>
          </a:graphicData>
        </a:graphic>
      </p:graphicFrame>
      <p:sp>
        <p:nvSpPr>
          <p:cNvPr id="8" name="灯片编号占位符 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55</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Text Box 23"/>
          <p:cNvSpPr txBox="1">
            <a:spLocks noChangeArrowheads="1"/>
          </p:cNvSpPr>
          <p:nvPr/>
        </p:nvSpPr>
        <p:spPr bwMode="gray">
          <a:xfrm>
            <a:off x="1139333" y="230415"/>
            <a:ext cx="792480" cy="386080"/>
          </a:xfrm>
          <a:prstGeom prst="rect">
            <a:avLst/>
          </a:prstGeom>
          <a:noFill/>
        </p:spPr>
        <p:txBody>
          <a:bodyPr wrap="none" rtlCol="0" anchor="ctr">
            <a:spAutoFit/>
          </a:bodyPr>
          <a:lstStyle>
            <a:defPPr>
              <a:defRPr lang="zh-CN"/>
            </a:defPPr>
            <a:lvl1pPr>
              <a:defRPr>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示例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4449"/>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4949"/>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0" cstate="print">
            <a:extLst>
              <a:ext uri="{28A0092B-C50C-407E-A947-70E740481C1C}">
                <a14:useLocalDpi xmlns:a14="http://schemas.microsoft.com/office/drawing/2010/main" val="0"/>
              </a:ext>
            </a:extLst>
          </a:blip>
          <a:srcRect l="18538" r="6207"/>
          <a:stretch>
            <a:fillRect/>
          </a:stretch>
        </p:blipFill>
        <p:spPr>
          <a:xfrm>
            <a:off x="0" y="1916832"/>
            <a:ext cx="3071664" cy="5445224"/>
          </a:xfrm>
          <a:prstGeom prst="rect">
            <a:avLst/>
          </a:prstGeom>
        </p:spPr>
      </p:pic>
      <p:sp>
        <p:nvSpPr>
          <p:cNvPr id="71" name="Text Box 16"/>
          <p:cNvSpPr txBox="1">
            <a:spLocks noChangeArrowheads="1"/>
          </p:cNvSpPr>
          <p:nvPr/>
        </p:nvSpPr>
        <p:spPr bwMode="auto">
          <a:xfrm>
            <a:off x="3934702" y="11549950"/>
            <a:ext cx="3806845" cy="422962"/>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f</a:t>
            </a:r>
            <a:r>
              <a:rPr kumimoji="0" lang="zh-CN" altLang="en-US"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5</a:t>
            </a:r>
            <a:r>
              <a:rPr kumimoji="0" lang="zh-CN" altLang="en-US"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趟匹配，返回</a:t>
            </a:r>
            <a:r>
              <a:rPr kumimoji="0" lang="en-US" altLang="zh-CN" sz="1600"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-t.length=4</a:t>
            </a:r>
          </a:p>
        </p:txBody>
      </p:sp>
      <p:graphicFrame>
        <p:nvGraphicFramePr>
          <p:cNvPr id="45" name="表格 44"/>
          <p:cNvGraphicFramePr>
            <a:graphicFrameLocks noGrp="1"/>
          </p:cNvGraphicFramePr>
          <p:nvPr/>
        </p:nvGraphicFramePr>
        <p:xfrm>
          <a:off x="4427088" y="956952"/>
          <a:ext cx="5214971" cy="1535616"/>
        </p:xfrm>
        <a:graphic>
          <a:graphicData uri="http://schemas.openxmlformats.org/drawingml/2006/table">
            <a:tbl>
              <a:tblPr/>
              <a:tblGrid>
                <a:gridCol w="1500195">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714380">
                  <a:extLst>
                    <a:ext uri="{9D8B030D-6E8A-4147-A177-3AD203B41FA5}">
                      <a16:colId xmlns:a16="http://schemas.microsoft.com/office/drawing/2014/main" val="20002"/>
                    </a:ext>
                  </a:extLst>
                </a:gridCol>
                <a:gridCol w="714380">
                  <a:extLst>
                    <a:ext uri="{9D8B030D-6E8A-4147-A177-3AD203B41FA5}">
                      <a16:colId xmlns:a16="http://schemas.microsoft.com/office/drawing/2014/main" val="20003"/>
                    </a:ext>
                  </a:extLst>
                </a:gridCol>
                <a:gridCol w="785818">
                  <a:extLst>
                    <a:ext uri="{9D8B030D-6E8A-4147-A177-3AD203B41FA5}">
                      <a16:colId xmlns:a16="http://schemas.microsoft.com/office/drawing/2014/main" val="20004"/>
                    </a:ext>
                  </a:extLst>
                </a:gridCol>
                <a:gridCol w="785818">
                  <a:extLst>
                    <a:ext uri="{9D8B030D-6E8A-4147-A177-3AD203B41FA5}">
                      <a16:colId xmlns:a16="http://schemas.microsoft.com/office/drawing/2014/main" val="20005"/>
                    </a:ext>
                  </a:extLst>
                </a:gridCol>
              </a:tblGrid>
              <a:tr h="357190">
                <a:tc>
                  <a:txBody>
                    <a:bodyPr/>
                    <a:lstStyle/>
                    <a:p>
                      <a:pPr algn="ctr">
                        <a:lnSpc>
                          <a:spcPts val="2500"/>
                        </a:lnSpc>
                        <a:spcAft>
                          <a:spcPts val="0"/>
                        </a:spcAft>
                      </a:pPr>
                      <a:r>
                        <a:rPr lang="en-US" sz="1600" b="1"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368996">
                <a:tc>
                  <a:txBody>
                    <a:bodyPr/>
                    <a:lstStyle/>
                    <a:p>
                      <a:pPr algn="ctr">
                        <a:lnSpc>
                          <a:spcPts val="2500"/>
                        </a:lnSpc>
                        <a:spcAft>
                          <a:spcPts val="0"/>
                        </a:spcAft>
                      </a:pPr>
                      <a:r>
                        <a:rPr lang="en-US" sz="1600" b="1"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sz="1600" b="1"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r h="404715">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a:t>
                      </a:r>
                      <a:r>
                        <a:rPr lang="en-US" sz="1600" b="1"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alt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2"/>
                  </a:ext>
                </a:extLst>
              </a:tr>
              <a:tr h="404715">
                <a:tc>
                  <a:txBody>
                    <a:bodyPr/>
                    <a:lstStyle/>
                    <a:p>
                      <a:pPr algn="ctr">
                        <a:lnSpc>
                          <a:spcPts val="2500"/>
                        </a:lnSpc>
                        <a:spcAft>
                          <a:spcPts val="0"/>
                        </a:spcAft>
                      </a:pPr>
                      <a:r>
                        <a:rPr lang="en-US" sz="1600" b="1" kern="1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nextval</a:t>
                      </a: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sz="1600" b="1" i="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FF1111"/>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altLang="zh-CN" sz="1600" b="1" kern="100" dirty="0">
                          <a:solidFill>
                            <a:srgbClr val="FF1111"/>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FF1111"/>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FF1111"/>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FF1111"/>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3"/>
                  </a:ext>
                </a:extLst>
              </a:tr>
            </a:tbl>
          </a:graphicData>
        </a:graphic>
      </p:graphicFrame>
      <p:grpSp>
        <p:nvGrpSpPr>
          <p:cNvPr id="3" name="组合 2"/>
          <p:cNvGrpSpPr/>
          <p:nvPr/>
        </p:nvGrpSpPr>
        <p:grpSpPr>
          <a:xfrm>
            <a:off x="3212642" y="2635945"/>
            <a:ext cx="8643998" cy="2000264"/>
            <a:chOff x="2996618" y="2635945"/>
            <a:chExt cx="8643998" cy="2000264"/>
          </a:xfrm>
        </p:grpSpPr>
        <p:grpSp>
          <p:nvGrpSpPr>
            <p:cNvPr id="2" name="组合 93"/>
            <p:cNvGrpSpPr/>
            <p:nvPr/>
          </p:nvGrpSpPr>
          <p:grpSpPr>
            <a:xfrm>
              <a:off x="2996618" y="2635945"/>
              <a:ext cx="8643998" cy="2000264"/>
              <a:chOff x="214282" y="1571612"/>
              <a:chExt cx="8643998" cy="2000264"/>
            </a:xfrm>
          </p:grpSpPr>
          <p:sp>
            <p:nvSpPr>
              <p:cNvPr id="9" name="Text Box 78"/>
              <p:cNvSpPr txBox="1">
                <a:spLocks noChangeArrowheads="1"/>
              </p:cNvSpPr>
              <p:nvPr/>
            </p:nvSpPr>
            <p:spPr bwMode="auto">
              <a:xfrm>
                <a:off x="2138544" y="2102695"/>
                <a:ext cx="2147704" cy="32617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 a a a a b</a:t>
                </a:r>
              </a:p>
            </p:txBody>
          </p:sp>
          <p:sp>
            <p:nvSpPr>
              <p:cNvPr id="10" name="Text Box 77"/>
              <p:cNvSpPr txBox="1">
                <a:spLocks noChangeArrowheads="1"/>
              </p:cNvSpPr>
              <p:nvPr/>
            </p:nvSpPr>
            <p:spPr bwMode="auto">
              <a:xfrm>
                <a:off x="2138544" y="2646321"/>
                <a:ext cx="1317217" cy="28261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b</a:t>
                </a:r>
              </a:p>
            </p:txBody>
          </p:sp>
          <p:sp>
            <p:nvSpPr>
              <p:cNvPr id="11" name="Line 76"/>
              <p:cNvSpPr>
                <a:spLocks noChangeShapeType="1"/>
              </p:cNvSpPr>
              <p:nvPr>
                <p:custDataLst>
                  <p:tags r:id="rId10"/>
                </p:custDataLst>
              </p:nvPr>
            </p:nvSpPr>
            <p:spPr bwMode="auto">
              <a:xfrm>
                <a:off x="2849549" y="1758483"/>
                <a:ext cx="1270" cy="351833"/>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2" name="Text Box 75"/>
              <p:cNvSpPr txBox="1">
                <a:spLocks noChangeArrowheads="1"/>
              </p:cNvSpPr>
              <p:nvPr/>
            </p:nvSpPr>
            <p:spPr bwMode="auto">
              <a:xfrm>
                <a:off x="2928926" y="1789276"/>
                <a:ext cx="448387" cy="28240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3" name="Text Box 74"/>
              <p:cNvSpPr txBox="1">
                <a:spLocks noChangeArrowheads="1"/>
              </p:cNvSpPr>
              <p:nvPr/>
            </p:nvSpPr>
            <p:spPr bwMode="auto">
              <a:xfrm>
                <a:off x="2979113" y="2961321"/>
                <a:ext cx="448387" cy="25336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4" name="Line 73"/>
              <p:cNvSpPr>
                <a:spLocks noChangeShapeType="1"/>
              </p:cNvSpPr>
              <p:nvPr>
                <p:custDataLst>
                  <p:tags r:id="rId11"/>
                </p:custDataLst>
              </p:nvPr>
            </p:nvSpPr>
            <p:spPr bwMode="auto">
              <a:xfrm flipV="1">
                <a:off x="2857487" y="2871785"/>
                <a:ext cx="1270" cy="387397"/>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Text Box 72"/>
              <p:cNvSpPr txBox="1">
                <a:spLocks noChangeArrowheads="1"/>
              </p:cNvSpPr>
              <p:nvPr/>
            </p:nvSpPr>
            <p:spPr bwMode="auto">
              <a:xfrm>
                <a:off x="214282" y="2500306"/>
                <a:ext cx="1071570" cy="24760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16" name="Line 71"/>
              <p:cNvSpPr>
                <a:spLocks noChangeShapeType="1"/>
              </p:cNvSpPr>
              <p:nvPr>
                <p:custDataLst>
                  <p:tags r:id="rId12"/>
                </p:custDataLst>
              </p:nvPr>
            </p:nvSpPr>
            <p:spPr bwMode="auto">
              <a:xfrm>
                <a:off x="2871460" y="2343141"/>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Freeform 70"/>
              <p:cNvSpPr/>
              <p:nvPr>
                <p:custDataLst>
                  <p:tags r:id="rId13"/>
                </p:custDataLst>
              </p:nvPr>
            </p:nvSpPr>
            <p:spPr bwMode="auto">
              <a:xfrm>
                <a:off x="2811759" y="2471358"/>
                <a:ext cx="120671" cy="119395"/>
              </a:xfrm>
              <a:custGeom>
                <a:avLst/>
                <a:gdLst/>
                <a:ahLst/>
                <a:cxnLst>
                  <a:cxn ang="0">
                    <a:pos x="0" y="0"/>
                  </a:cxn>
                  <a:cxn ang="0">
                    <a:pos x="98" y="96"/>
                  </a:cxn>
                </a:cxnLst>
                <a:rect l="0" t="0" r="r" b="b"/>
                <a:pathLst>
                  <a:path w="98" h="96">
                    <a:moveTo>
                      <a:pt x="0" y="0"/>
                    </a:moveTo>
                    <a:lnTo>
                      <a:pt x="98" y="9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Line 69"/>
              <p:cNvSpPr>
                <a:spLocks noChangeShapeType="1"/>
              </p:cNvSpPr>
              <p:nvPr>
                <p:custDataLst>
                  <p:tags r:id="rId14"/>
                </p:custDataLst>
              </p:nvPr>
            </p:nvSpPr>
            <p:spPr bwMode="auto">
              <a:xfrm>
                <a:off x="4143372" y="2524121"/>
                <a:ext cx="896774" cy="0"/>
              </a:xfrm>
              <a:prstGeom prst="line">
                <a:avLst/>
              </a:prstGeom>
              <a:ln>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9" name="Text Box 68"/>
              <p:cNvSpPr txBox="1">
                <a:spLocks noChangeArrowheads="1"/>
              </p:cNvSpPr>
              <p:nvPr/>
            </p:nvSpPr>
            <p:spPr bwMode="auto">
              <a:xfrm>
                <a:off x="4213235" y="2195416"/>
                <a:ext cx="475038" cy="304889"/>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20" name="Text Box 67"/>
              <p:cNvSpPr txBox="1">
                <a:spLocks noChangeArrowheads="1"/>
              </p:cNvSpPr>
              <p:nvPr/>
            </p:nvSpPr>
            <p:spPr bwMode="auto">
              <a:xfrm>
                <a:off x="4200532" y="2639020"/>
                <a:ext cx="630616" cy="31848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21" name="Text Box 66"/>
              <p:cNvSpPr txBox="1">
                <a:spLocks noChangeArrowheads="1"/>
              </p:cNvSpPr>
              <p:nvPr/>
            </p:nvSpPr>
            <p:spPr bwMode="auto">
              <a:xfrm>
                <a:off x="5148703" y="2222091"/>
                <a:ext cx="423429" cy="27821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2" name="Text Box 65"/>
              <p:cNvSpPr txBox="1">
                <a:spLocks noChangeArrowheads="1"/>
              </p:cNvSpPr>
              <p:nvPr/>
            </p:nvSpPr>
            <p:spPr bwMode="auto">
              <a:xfrm>
                <a:off x="5148703" y="2571073"/>
                <a:ext cx="1852189" cy="28642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6" name="Text Box 11"/>
              <p:cNvSpPr txBox="1">
                <a:spLocks noChangeArrowheads="1"/>
              </p:cNvSpPr>
              <p:nvPr/>
            </p:nvSpPr>
            <p:spPr bwMode="auto">
              <a:xfrm>
                <a:off x="1563135" y="2634666"/>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7" name="Text Box 10"/>
              <p:cNvSpPr txBox="1">
                <a:spLocks noChangeArrowheads="1"/>
              </p:cNvSpPr>
              <p:nvPr/>
            </p:nvSpPr>
            <p:spPr bwMode="auto">
              <a:xfrm>
                <a:off x="1563135" y="2143116"/>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6" name="Line 71"/>
              <p:cNvSpPr>
                <a:spLocks noChangeShapeType="1"/>
              </p:cNvSpPr>
              <p:nvPr>
                <p:custDataLst>
                  <p:tags r:id="rId15"/>
                </p:custDataLst>
              </p:nvPr>
            </p:nvSpPr>
            <p:spPr bwMode="auto">
              <a:xfrm>
                <a:off x="2189461" y="2343141"/>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7" name="Line 71"/>
              <p:cNvSpPr>
                <a:spLocks noChangeShapeType="1"/>
              </p:cNvSpPr>
              <p:nvPr>
                <p:custDataLst>
                  <p:tags r:id="rId16"/>
                </p:custDataLst>
              </p:nvPr>
            </p:nvSpPr>
            <p:spPr bwMode="auto">
              <a:xfrm>
                <a:off x="2422827" y="2343141"/>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8" name="Line 71"/>
              <p:cNvSpPr>
                <a:spLocks noChangeShapeType="1"/>
              </p:cNvSpPr>
              <p:nvPr>
                <p:custDataLst>
                  <p:tags r:id="rId17"/>
                </p:custDataLst>
              </p:nvPr>
            </p:nvSpPr>
            <p:spPr bwMode="auto">
              <a:xfrm>
                <a:off x="2647937" y="2343141"/>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2" name="圆角矩形 91"/>
              <p:cNvSpPr/>
              <p:nvPr>
                <p:custDataLst>
                  <p:tags r:id="rId18"/>
                </p:custDataLst>
              </p:nvPr>
            </p:nvSpPr>
            <p:spPr bwMode="auto">
              <a:xfrm>
                <a:off x="1428728" y="1571612"/>
                <a:ext cx="7429552" cy="2000264"/>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46" name="Text Box 14"/>
            <p:cNvSpPr txBox="1">
              <a:spLocks noChangeArrowheads="1"/>
            </p:cNvSpPr>
            <p:nvPr/>
          </p:nvSpPr>
          <p:spPr bwMode="auto">
            <a:xfrm>
              <a:off x="10609551" y="3193161"/>
              <a:ext cx="674063" cy="267713"/>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47" name="Text Box 13"/>
            <p:cNvSpPr txBox="1">
              <a:spLocks noChangeArrowheads="1"/>
            </p:cNvSpPr>
            <p:nvPr/>
          </p:nvSpPr>
          <p:spPr bwMode="auto">
            <a:xfrm>
              <a:off x="10388110" y="3265758"/>
              <a:ext cx="895504" cy="335321"/>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p>
          </p:txBody>
        </p:sp>
        <p:sp>
          <p:nvSpPr>
            <p:cNvPr id="48" name="Text Box 12"/>
            <p:cNvSpPr txBox="1">
              <a:spLocks noChangeArrowheads="1"/>
            </p:cNvSpPr>
            <p:nvPr/>
          </p:nvSpPr>
          <p:spPr bwMode="auto">
            <a:xfrm>
              <a:off x="10388110" y="3686179"/>
              <a:ext cx="895504" cy="30708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49" name="Line 41"/>
            <p:cNvSpPr>
              <a:spLocks noChangeShapeType="1"/>
            </p:cNvSpPr>
            <p:nvPr>
              <p:custDataLst>
                <p:tags r:id="rId9"/>
              </p:custDataLst>
            </p:nvPr>
          </p:nvSpPr>
          <p:spPr bwMode="auto">
            <a:xfrm>
              <a:off x="10388110" y="3564638"/>
              <a:ext cx="895504" cy="1270"/>
            </a:xfrm>
            <a:prstGeom prst="line">
              <a:avLst/>
            </a:prstGeom>
            <a:ln>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67" name="组合 66"/>
          <p:cNvGrpSpPr/>
          <p:nvPr/>
        </p:nvGrpSpPr>
        <p:grpSpPr>
          <a:xfrm>
            <a:off x="3212642" y="4811701"/>
            <a:ext cx="7286676" cy="1785950"/>
            <a:chOff x="285720" y="4572008"/>
            <a:chExt cx="7286676" cy="1785950"/>
          </a:xfrm>
        </p:grpSpPr>
        <p:sp>
          <p:nvSpPr>
            <p:cNvPr id="51" name="Text Box 22"/>
            <p:cNvSpPr txBox="1">
              <a:spLocks noChangeArrowheads="1"/>
            </p:cNvSpPr>
            <p:nvPr/>
          </p:nvSpPr>
          <p:spPr bwMode="auto">
            <a:xfrm>
              <a:off x="3180124" y="5094739"/>
              <a:ext cx="2029360" cy="26308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b a a a a b</a:t>
              </a:r>
            </a:p>
          </p:txBody>
        </p:sp>
        <p:sp>
          <p:nvSpPr>
            <p:cNvPr id="52" name="Text Box 21"/>
            <p:cNvSpPr txBox="1">
              <a:spLocks noChangeArrowheads="1"/>
            </p:cNvSpPr>
            <p:nvPr/>
          </p:nvSpPr>
          <p:spPr bwMode="auto">
            <a:xfrm>
              <a:off x="4071934" y="5674639"/>
              <a:ext cx="1185630" cy="248430"/>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 a a b</a:t>
              </a:r>
            </a:p>
          </p:txBody>
        </p:sp>
        <p:sp>
          <p:nvSpPr>
            <p:cNvPr id="53" name="Text Box 19"/>
            <p:cNvSpPr txBox="1">
              <a:spLocks noChangeArrowheads="1"/>
            </p:cNvSpPr>
            <p:nvPr/>
          </p:nvSpPr>
          <p:spPr bwMode="auto">
            <a:xfrm>
              <a:off x="5265523" y="4653997"/>
              <a:ext cx="473296" cy="27520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54" name="Text Box 18"/>
            <p:cNvSpPr txBox="1">
              <a:spLocks noChangeArrowheads="1"/>
            </p:cNvSpPr>
            <p:nvPr/>
          </p:nvSpPr>
          <p:spPr bwMode="auto">
            <a:xfrm>
              <a:off x="5313148" y="5817459"/>
              <a:ext cx="394542" cy="254748"/>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5" name="Text Box 16"/>
            <p:cNvSpPr txBox="1">
              <a:spLocks noChangeArrowheads="1"/>
            </p:cNvSpPr>
            <p:nvPr/>
          </p:nvSpPr>
          <p:spPr bwMode="auto">
            <a:xfrm>
              <a:off x="285720" y="5292054"/>
              <a:ext cx="1214446" cy="28008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56" name="Text Box 3"/>
            <p:cNvSpPr txBox="1">
              <a:spLocks noChangeArrowheads="1"/>
            </p:cNvSpPr>
            <p:nvPr/>
          </p:nvSpPr>
          <p:spPr bwMode="auto">
            <a:xfrm>
              <a:off x="2857488" y="5683539"/>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7" name="Text Box 2"/>
            <p:cNvSpPr txBox="1">
              <a:spLocks noChangeArrowheads="1"/>
            </p:cNvSpPr>
            <p:nvPr/>
          </p:nvSpPr>
          <p:spPr bwMode="auto">
            <a:xfrm>
              <a:off x="2857488" y="5131574"/>
              <a:ext cx="308663" cy="388667"/>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8" name="TextBox 57"/>
            <p:cNvSpPr txBox="1"/>
            <p:nvPr/>
          </p:nvSpPr>
          <p:spPr>
            <a:xfrm>
              <a:off x="5423798" y="5143512"/>
              <a:ext cx="2071702" cy="337185"/>
            </a:xfrm>
            <a:prstGeom prst="rect">
              <a:avLst/>
            </a:prstGeom>
            <a:noFill/>
          </p:spPr>
          <p:txBody>
            <a:bodyPr wrap="square" rtlCol="0">
              <a:spAutoFit/>
            </a:bodyPr>
            <a:lstStyle/>
            <a:p>
              <a:pPr algn="l">
                <a:lnSpc>
                  <a:spcPct val="100000"/>
                </a:lnSpc>
                <a:spcBef>
                  <a:spcPts val="0"/>
                </a:spcBef>
              </a:pP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-t.length=4</a:t>
              </a:r>
            </a:p>
          </p:txBody>
        </p:sp>
        <p:sp>
          <p:nvSpPr>
            <p:cNvPr id="59" name="Line 76"/>
            <p:cNvSpPr>
              <a:spLocks noChangeShapeType="1"/>
            </p:cNvSpPr>
            <p:nvPr>
              <p:custDataLst>
                <p:tags r:id="rId1"/>
              </p:custDataLst>
            </p:nvPr>
          </p:nvSpPr>
          <p:spPr bwMode="auto">
            <a:xfrm>
              <a:off x="5162871" y="4704857"/>
              <a:ext cx="1270" cy="351833"/>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0" name="Line 73"/>
            <p:cNvSpPr>
              <a:spLocks noChangeShapeType="1"/>
            </p:cNvSpPr>
            <p:nvPr>
              <p:custDataLst>
                <p:tags r:id="rId2"/>
              </p:custDataLst>
            </p:nvPr>
          </p:nvSpPr>
          <p:spPr bwMode="auto">
            <a:xfrm flipV="1">
              <a:off x="5170809" y="5818159"/>
              <a:ext cx="1270" cy="387397"/>
            </a:xfrm>
            <a:prstGeom prst="line">
              <a:avLst/>
            </a:prstGeom>
            <a:ln w="19050">
              <a:solidFill>
                <a:schemeClr val="accent2"/>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1" name="圆角矩形 60"/>
            <p:cNvSpPr/>
            <p:nvPr>
              <p:custDataLst>
                <p:tags r:id="rId3"/>
              </p:custDataLst>
            </p:nvPr>
          </p:nvSpPr>
          <p:spPr bwMode="auto">
            <a:xfrm>
              <a:off x="1500166" y="4572008"/>
              <a:ext cx="6072230" cy="1785950"/>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Consolas" panose="020B0609020204030204" pitchFamily="49" charset="0"/>
                <a:cs typeface="Consolas" panose="020B0609020204030204" pitchFamily="49" charset="0"/>
              </a:endParaRPr>
            </a:p>
          </p:txBody>
        </p:sp>
        <p:sp>
          <p:nvSpPr>
            <p:cNvPr id="62" name="Line 71"/>
            <p:cNvSpPr>
              <a:spLocks noChangeShapeType="1"/>
            </p:cNvSpPr>
            <p:nvPr>
              <p:custDataLst>
                <p:tags r:id="rId4"/>
              </p:custDataLst>
            </p:nvPr>
          </p:nvSpPr>
          <p:spPr bwMode="auto">
            <a:xfrm>
              <a:off x="4122006" y="5357826"/>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3" name="Line 71"/>
            <p:cNvSpPr>
              <a:spLocks noChangeShapeType="1"/>
            </p:cNvSpPr>
            <p:nvPr>
              <p:custDataLst>
                <p:tags r:id="rId5"/>
              </p:custDataLst>
            </p:nvPr>
          </p:nvSpPr>
          <p:spPr bwMode="auto">
            <a:xfrm>
              <a:off x="4336320" y="5357826"/>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4" name="Line 71"/>
            <p:cNvSpPr>
              <a:spLocks noChangeShapeType="1"/>
            </p:cNvSpPr>
            <p:nvPr>
              <p:custDataLst>
                <p:tags r:id="rId6"/>
              </p:custDataLst>
            </p:nvPr>
          </p:nvSpPr>
          <p:spPr bwMode="auto">
            <a:xfrm>
              <a:off x="4570730" y="5357826"/>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5" name="Line 71"/>
            <p:cNvSpPr>
              <a:spLocks noChangeShapeType="1"/>
            </p:cNvSpPr>
            <p:nvPr>
              <p:custDataLst>
                <p:tags r:id="rId7"/>
              </p:custDataLst>
            </p:nvPr>
          </p:nvSpPr>
          <p:spPr bwMode="auto">
            <a:xfrm>
              <a:off x="4786314" y="5357826"/>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6" name="Line 71"/>
            <p:cNvSpPr>
              <a:spLocks noChangeShapeType="1"/>
            </p:cNvSpPr>
            <p:nvPr>
              <p:custDataLst>
                <p:tags r:id="rId8"/>
              </p:custDataLst>
            </p:nvPr>
          </p:nvSpPr>
          <p:spPr bwMode="auto">
            <a:xfrm>
              <a:off x="5000628" y="5357826"/>
              <a:ext cx="1270" cy="35183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gn="l"/>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68" name="灯片编号占位符 6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56</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2908657" y="3420737"/>
          <a:ext cx="6858044" cy="1535616"/>
        </p:xfrm>
        <a:graphic>
          <a:graphicData uri="http://schemas.openxmlformats.org/drawingml/2006/table">
            <a:tbl>
              <a:tblPr/>
              <a:tblGrid>
                <a:gridCol w="1500195">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714380">
                  <a:extLst>
                    <a:ext uri="{9D8B030D-6E8A-4147-A177-3AD203B41FA5}">
                      <a16:colId xmlns:a16="http://schemas.microsoft.com/office/drawing/2014/main" val="20002"/>
                    </a:ext>
                  </a:extLst>
                </a:gridCol>
                <a:gridCol w="714380">
                  <a:extLst>
                    <a:ext uri="{9D8B030D-6E8A-4147-A177-3AD203B41FA5}">
                      <a16:colId xmlns:a16="http://schemas.microsoft.com/office/drawing/2014/main" val="20003"/>
                    </a:ext>
                  </a:extLst>
                </a:gridCol>
                <a:gridCol w="785818">
                  <a:extLst>
                    <a:ext uri="{9D8B030D-6E8A-4147-A177-3AD203B41FA5}">
                      <a16:colId xmlns:a16="http://schemas.microsoft.com/office/drawing/2014/main" val="20004"/>
                    </a:ext>
                  </a:extLst>
                </a:gridCol>
                <a:gridCol w="785818">
                  <a:extLst>
                    <a:ext uri="{9D8B030D-6E8A-4147-A177-3AD203B41FA5}">
                      <a16:colId xmlns:a16="http://schemas.microsoft.com/office/drawing/2014/main" val="20005"/>
                    </a:ext>
                  </a:extLst>
                </a:gridCol>
                <a:gridCol w="714380">
                  <a:extLst>
                    <a:ext uri="{9D8B030D-6E8A-4147-A177-3AD203B41FA5}">
                      <a16:colId xmlns:a16="http://schemas.microsoft.com/office/drawing/2014/main" val="20006"/>
                    </a:ext>
                  </a:extLst>
                </a:gridCol>
                <a:gridCol w="928693">
                  <a:extLst>
                    <a:ext uri="{9D8B030D-6E8A-4147-A177-3AD203B41FA5}">
                      <a16:colId xmlns:a16="http://schemas.microsoft.com/office/drawing/2014/main" val="20007"/>
                    </a:ext>
                  </a:extLst>
                </a:gridCol>
              </a:tblGrid>
              <a:tr h="357190">
                <a:tc>
                  <a:txBody>
                    <a:bodyPr/>
                    <a:lstStyle/>
                    <a:p>
                      <a:pPr algn="ctr">
                        <a:lnSpc>
                          <a:spcPts val="2500"/>
                        </a:lnSpc>
                        <a:spcAft>
                          <a:spcPts val="0"/>
                        </a:spcAft>
                      </a:pPr>
                      <a:r>
                        <a:rPr lang="en-US" sz="1600" b="1" i="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368996">
                <a:tc>
                  <a:txBody>
                    <a:bodyPr/>
                    <a:lstStyle/>
                    <a:p>
                      <a:pPr algn="ctr">
                        <a:lnSpc>
                          <a:spcPts val="2500"/>
                        </a:lnSpc>
                        <a:spcAft>
                          <a:spcPts val="0"/>
                        </a:spcAft>
                      </a:pPr>
                      <a:r>
                        <a:rPr lang="en-US" sz="1600" b="1"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sz="1600" b="1"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r h="404715">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a:t>
                      </a:r>
                      <a:r>
                        <a:rPr lang="en-US" sz="1600" b="1" i="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2"/>
                  </a:ext>
                </a:extLst>
              </a:tr>
              <a:tr h="404715">
                <a:tc>
                  <a:txBody>
                    <a:bodyPr/>
                    <a:lstStyle/>
                    <a:p>
                      <a:pPr algn="ctr">
                        <a:lnSpc>
                          <a:spcPts val="2500"/>
                        </a:lnSpc>
                        <a:spcAft>
                          <a:spcPts val="0"/>
                        </a:spcAft>
                      </a:pPr>
                      <a:r>
                        <a:rPr lang="en-US" sz="1600" b="1" kern="1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nextval</a:t>
                      </a: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sz="1600" b="1" i="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1271464" y="1628800"/>
            <a:ext cx="8495237" cy="1245235"/>
          </a:xfrm>
          <a:prstGeom prst="rect">
            <a:avLst/>
          </a:prstGeom>
          <a:noFill/>
        </p:spPr>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【例】设目标串为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abcaabbabcabaacbacba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abcabaa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。计算模式串</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函数值。并画出利用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KMP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算法进行模式匹配时每一趟的匹配过程。</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57</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Text Box 23"/>
          <p:cNvSpPr txBox="1">
            <a:spLocks noChangeArrowheads="1"/>
          </p:cNvSpPr>
          <p:nvPr/>
        </p:nvSpPr>
        <p:spPr bwMode="gray">
          <a:xfrm>
            <a:off x="1139333" y="230415"/>
            <a:ext cx="792480" cy="386080"/>
          </a:xfrm>
          <a:prstGeom prst="rect">
            <a:avLst/>
          </a:prstGeom>
          <a:noFill/>
        </p:spPr>
        <p:txBody>
          <a:bodyPr wrap="none" rtlCol="0" anchor="ctr">
            <a:spAutoFit/>
          </a:bodyPr>
          <a:lstStyle>
            <a:defPPr>
              <a:defRPr lang="zh-CN"/>
            </a:defPPr>
            <a:lvl1pPr>
              <a:defRPr>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示例</a:t>
            </a:r>
          </a:p>
        </p:txBody>
      </p:sp>
      <p:sp>
        <p:nvSpPr>
          <p:cNvPr id="4" name="直角三角形 3"/>
          <p:cNvSpPr/>
          <p:nvPr>
            <p:custDataLst>
              <p:tags r:id="rId1"/>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7" name="直角三角形 6"/>
          <p:cNvSpPr/>
          <p:nvPr>
            <p:custDataLst>
              <p:tags r:id="rId2"/>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8" name="椭圆 7"/>
          <p:cNvSpPr/>
          <p:nvPr/>
        </p:nvSpPr>
        <p:spPr bwMode="auto">
          <a:xfrm>
            <a:off x="3071664" y="5520222"/>
            <a:ext cx="394586" cy="394586"/>
          </a:xfrm>
          <a:prstGeom prst="ellipse">
            <a:avLst/>
          </a:prstGeom>
          <a:solidFill>
            <a:srgbClr val="FFB8B7"/>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9" name="椭圆 8"/>
          <p:cNvSpPr/>
          <p:nvPr/>
        </p:nvSpPr>
        <p:spPr bwMode="auto">
          <a:xfrm>
            <a:off x="4655840" y="6034857"/>
            <a:ext cx="504056" cy="504056"/>
          </a:xfrm>
          <a:prstGeom prst="ellipse">
            <a:avLst/>
          </a:prstGeom>
          <a:solidFill>
            <a:srgbClr val="B9C0C6"/>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10" name="椭圆 9"/>
          <p:cNvSpPr/>
          <p:nvPr/>
        </p:nvSpPr>
        <p:spPr bwMode="auto">
          <a:xfrm>
            <a:off x="9257517" y="5837564"/>
            <a:ext cx="394586" cy="394586"/>
          </a:xfrm>
          <a:prstGeom prst="ellipse">
            <a:avLst/>
          </a:prstGeom>
          <a:solidFill>
            <a:srgbClr val="FFB8B7"/>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11" name="椭圆 10"/>
          <p:cNvSpPr/>
          <p:nvPr/>
        </p:nvSpPr>
        <p:spPr bwMode="auto">
          <a:xfrm>
            <a:off x="10824017" y="4427717"/>
            <a:ext cx="504056" cy="504056"/>
          </a:xfrm>
          <a:prstGeom prst="ellipse">
            <a:avLst/>
          </a:prstGeom>
          <a:solidFill>
            <a:srgbClr val="B9C0C6"/>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77" name="Rectangle 57"/>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aphicFrame>
        <p:nvGraphicFramePr>
          <p:cNvPr id="60" name="表格 59"/>
          <p:cNvGraphicFramePr>
            <a:graphicFrameLocks noGrp="1"/>
          </p:cNvGraphicFramePr>
          <p:nvPr/>
        </p:nvGraphicFramePr>
        <p:xfrm>
          <a:off x="1470204" y="1298943"/>
          <a:ext cx="6858044" cy="761905"/>
        </p:xfrm>
        <a:graphic>
          <a:graphicData uri="http://schemas.openxmlformats.org/drawingml/2006/table">
            <a:tbl>
              <a:tblPr/>
              <a:tblGrid>
                <a:gridCol w="1500195">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714380">
                  <a:extLst>
                    <a:ext uri="{9D8B030D-6E8A-4147-A177-3AD203B41FA5}">
                      <a16:colId xmlns:a16="http://schemas.microsoft.com/office/drawing/2014/main" val="20002"/>
                    </a:ext>
                  </a:extLst>
                </a:gridCol>
                <a:gridCol w="714380">
                  <a:extLst>
                    <a:ext uri="{9D8B030D-6E8A-4147-A177-3AD203B41FA5}">
                      <a16:colId xmlns:a16="http://schemas.microsoft.com/office/drawing/2014/main" val="20003"/>
                    </a:ext>
                  </a:extLst>
                </a:gridCol>
                <a:gridCol w="785818">
                  <a:extLst>
                    <a:ext uri="{9D8B030D-6E8A-4147-A177-3AD203B41FA5}">
                      <a16:colId xmlns:a16="http://schemas.microsoft.com/office/drawing/2014/main" val="20004"/>
                    </a:ext>
                  </a:extLst>
                </a:gridCol>
                <a:gridCol w="785818">
                  <a:extLst>
                    <a:ext uri="{9D8B030D-6E8A-4147-A177-3AD203B41FA5}">
                      <a16:colId xmlns:a16="http://schemas.microsoft.com/office/drawing/2014/main" val="20005"/>
                    </a:ext>
                  </a:extLst>
                </a:gridCol>
                <a:gridCol w="714380">
                  <a:extLst>
                    <a:ext uri="{9D8B030D-6E8A-4147-A177-3AD203B41FA5}">
                      <a16:colId xmlns:a16="http://schemas.microsoft.com/office/drawing/2014/main" val="20006"/>
                    </a:ext>
                  </a:extLst>
                </a:gridCol>
                <a:gridCol w="928693">
                  <a:extLst>
                    <a:ext uri="{9D8B030D-6E8A-4147-A177-3AD203B41FA5}">
                      <a16:colId xmlns:a16="http://schemas.microsoft.com/office/drawing/2014/main" val="20007"/>
                    </a:ext>
                  </a:extLst>
                </a:gridCol>
              </a:tblGrid>
              <a:tr h="357190">
                <a:tc>
                  <a:txBody>
                    <a:bodyPr/>
                    <a:lstStyle/>
                    <a:p>
                      <a:pPr algn="ctr">
                        <a:lnSpc>
                          <a:spcPts val="2500"/>
                        </a:lnSpc>
                        <a:spcAft>
                          <a:spcPts val="0"/>
                        </a:spcAft>
                      </a:pPr>
                      <a:r>
                        <a:rPr lang="en-US" sz="1600" b="1" i="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404715">
                <a:tc>
                  <a:txBody>
                    <a:bodyPr/>
                    <a:lstStyle/>
                    <a:p>
                      <a:pPr algn="ctr">
                        <a:lnSpc>
                          <a:spcPts val="2500"/>
                        </a:lnSpc>
                        <a:spcAft>
                          <a:spcPts val="0"/>
                        </a:spcAft>
                      </a:pPr>
                      <a:r>
                        <a:rPr lang="en-US" sz="1600" b="1" kern="1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nextval</a:t>
                      </a: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sz="1600" b="1" i="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b="1" kern="1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bl>
          </a:graphicData>
        </a:graphic>
      </p:graphicFrame>
      <p:grpSp>
        <p:nvGrpSpPr>
          <p:cNvPr id="47" name="组合 46"/>
          <p:cNvGrpSpPr/>
          <p:nvPr/>
        </p:nvGrpSpPr>
        <p:grpSpPr>
          <a:xfrm>
            <a:off x="1241584" y="2364840"/>
            <a:ext cx="7500990" cy="1714512"/>
            <a:chOff x="714348" y="1571612"/>
            <a:chExt cx="7500990" cy="1714512"/>
          </a:xfrm>
        </p:grpSpPr>
        <p:sp>
          <p:nvSpPr>
            <p:cNvPr id="56375" name="Text Box 55"/>
            <p:cNvSpPr txBox="1">
              <a:spLocks noChangeArrowheads="1"/>
            </p:cNvSpPr>
            <p:nvPr/>
          </p:nvSpPr>
          <p:spPr bwMode="auto">
            <a:xfrm>
              <a:off x="719322" y="2261832"/>
              <a:ext cx="1138034"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56374" name="Text Box 54"/>
            <p:cNvSpPr txBox="1">
              <a:spLocks noChangeArrowheads="1"/>
            </p:cNvSpPr>
            <p:nvPr/>
          </p:nvSpPr>
          <p:spPr bwMode="auto">
            <a:xfrm>
              <a:off x="2009456" y="1955874"/>
              <a:ext cx="5115262" cy="30667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pt-BR"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pt-BR"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a b b a b c a b a a c b a c b a"</a:t>
              </a:r>
            </a:p>
          </p:txBody>
        </p:sp>
        <p:sp>
          <p:nvSpPr>
            <p:cNvPr id="56373" name="Text Box 53"/>
            <p:cNvSpPr txBox="1">
              <a:spLocks noChangeArrowheads="1"/>
            </p:cNvSpPr>
            <p:nvPr/>
          </p:nvSpPr>
          <p:spPr bwMode="auto">
            <a:xfrm>
              <a:off x="4930213" y="2407350"/>
              <a:ext cx="517381" cy="307696"/>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6372" name="Text Box 52"/>
            <p:cNvSpPr txBox="1">
              <a:spLocks noChangeArrowheads="1"/>
            </p:cNvSpPr>
            <p:nvPr/>
          </p:nvSpPr>
          <p:spPr bwMode="auto">
            <a:xfrm>
              <a:off x="2009757" y="2442463"/>
              <a:ext cx="2277032" cy="30667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b a a"</a:t>
              </a:r>
            </a:p>
          </p:txBody>
        </p:sp>
        <p:sp>
          <p:nvSpPr>
            <p:cNvPr id="56371" name="Line 51"/>
            <p:cNvSpPr>
              <a:spLocks noChangeShapeType="1"/>
            </p:cNvSpPr>
            <p:nvPr>
              <p:custDataLst>
                <p:tags r:id="rId10"/>
              </p:custDataLst>
            </p:nvPr>
          </p:nvSpPr>
          <p:spPr bwMode="auto">
            <a:xfrm>
              <a:off x="3290124" y="2210087"/>
              <a:ext cx="1022" cy="266806"/>
            </a:xfrm>
            <a:prstGeom prst="line">
              <a:avLst/>
            </a:prstGeom>
            <a:ln w="19050">
              <a:solidFill>
                <a:schemeClr val="accent2"/>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370" name="Freeform 50"/>
            <p:cNvSpPr/>
            <p:nvPr>
              <p:custDataLst>
                <p:tags r:id="rId11"/>
              </p:custDataLst>
            </p:nvPr>
          </p:nvSpPr>
          <p:spPr bwMode="auto">
            <a:xfrm>
              <a:off x="3263539" y="2300045"/>
              <a:ext cx="65440" cy="73602"/>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369" name="Text Box 49"/>
            <p:cNvSpPr txBox="1">
              <a:spLocks noChangeArrowheads="1"/>
            </p:cNvSpPr>
            <p:nvPr/>
          </p:nvSpPr>
          <p:spPr bwMode="auto">
            <a:xfrm>
              <a:off x="4930213" y="2765136"/>
              <a:ext cx="517381"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6368" name="Text Box 48"/>
            <p:cNvSpPr txBox="1">
              <a:spLocks noChangeArrowheads="1"/>
            </p:cNvSpPr>
            <p:nvPr/>
          </p:nvSpPr>
          <p:spPr bwMode="auto">
            <a:xfrm>
              <a:off x="5654138" y="2378727"/>
              <a:ext cx="517381"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56367" name="Text Box 47"/>
            <p:cNvSpPr txBox="1">
              <a:spLocks noChangeArrowheads="1"/>
            </p:cNvSpPr>
            <p:nvPr/>
          </p:nvSpPr>
          <p:spPr bwMode="auto">
            <a:xfrm>
              <a:off x="5630620" y="2743669"/>
              <a:ext cx="618608" cy="307696"/>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56366" name="Line 46"/>
            <p:cNvSpPr>
              <a:spLocks noChangeShapeType="1"/>
            </p:cNvSpPr>
            <p:nvPr>
              <p:custDataLst>
                <p:tags r:id="rId12"/>
              </p:custDataLst>
            </p:nvPr>
          </p:nvSpPr>
          <p:spPr bwMode="auto">
            <a:xfrm>
              <a:off x="5550866" y="2683727"/>
              <a:ext cx="723925" cy="1022"/>
            </a:xfrm>
            <a:prstGeom prst="line">
              <a:avLst/>
            </a:prstGeom>
            <a:ln w="19050">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365" name="Text Box 45"/>
            <p:cNvSpPr txBox="1">
              <a:spLocks noChangeArrowheads="1"/>
            </p:cNvSpPr>
            <p:nvPr/>
          </p:nvSpPr>
          <p:spPr bwMode="auto">
            <a:xfrm>
              <a:off x="6322848" y="2378727"/>
              <a:ext cx="1138034"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6364" name="Text Box 44"/>
            <p:cNvSpPr txBox="1">
              <a:spLocks noChangeArrowheads="1"/>
            </p:cNvSpPr>
            <p:nvPr/>
          </p:nvSpPr>
          <p:spPr bwMode="auto">
            <a:xfrm>
              <a:off x="6322848" y="2734469"/>
              <a:ext cx="1678176" cy="307696"/>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=nextval[4]=0</a:t>
              </a:r>
            </a:p>
          </p:txBody>
        </p:sp>
        <p:sp>
          <p:nvSpPr>
            <p:cNvPr id="56323" name="Line 3"/>
            <p:cNvSpPr>
              <a:spLocks noChangeShapeType="1"/>
            </p:cNvSpPr>
            <p:nvPr>
              <p:custDataLst>
                <p:tags r:id="rId13"/>
              </p:custDataLst>
            </p:nvPr>
          </p:nvSpPr>
          <p:spPr bwMode="auto">
            <a:xfrm flipV="1">
              <a:off x="3285390" y="2706203"/>
              <a:ext cx="1022" cy="288000"/>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322" name="Line 2"/>
            <p:cNvSpPr>
              <a:spLocks noChangeShapeType="1"/>
            </p:cNvSpPr>
            <p:nvPr>
              <p:custDataLst>
                <p:tags r:id="rId14"/>
              </p:custDataLst>
            </p:nvPr>
          </p:nvSpPr>
          <p:spPr bwMode="auto">
            <a:xfrm>
              <a:off x="3289857" y="1690328"/>
              <a:ext cx="1022" cy="288000"/>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1" name="圆角矩形 60"/>
            <p:cNvSpPr/>
            <p:nvPr>
              <p:custDataLst>
                <p:tags r:id="rId15"/>
              </p:custDataLst>
            </p:nvPr>
          </p:nvSpPr>
          <p:spPr bwMode="auto">
            <a:xfrm>
              <a:off x="714348" y="1571612"/>
              <a:ext cx="7500990" cy="1714512"/>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8" name="Line 33"/>
            <p:cNvSpPr>
              <a:spLocks noChangeShapeType="1"/>
            </p:cNvSpPr>
            <p:nvPr>
              <p:custDataLst>
                <p:tags r:id="rId16"/>
              </p:custDataLst>
            </p:nvPr>
          </p:nvSpPr>
          <p:spPr bwMode="auto">
            <a:xfrm>
              <a:off x="2419335" y="2181216"/>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1" name="Line 33"/>
            <p:cNvSpPr>
              <a:spLocks noChangeShapeType="1"/>
            </p:cNvSpPr>
            <p:nvPr>
              <p:custDataLst>
                <p:tags r:id="rId17"/>
              </p:custDataLst>
            </p:nvPr>
          </p:nvSpPr>
          <p:spPr bwMode="auto">
            <a:xfrm>
              <a:off x="2628886" y="2171691"/>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2" name="Line 33"/>
            <p:cNvSpPr>
              <a:spLocks noChangeShapeType="1"/>
            </p:cNvSpPr>
            <p:nvPr>
              <p:custDataLst>
                <p:tags r:id="rId18"/>
              </p:custDataLst>
            </p:nvPr>
          </p:nvSpPr>
          <p:spPr bwMode="auto">
            <a:xfrm>
              <a:off x="2852725" y="2193256"/>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3" name="Line 33"/>
            <p:cNvSpPr>
              <a:spLocks noChangeShapeType="1"/>
            </p:cNvSpPr>
            <p:nvPr>
              <p:custDataLst>
                <p:tags r:id="rId19"/>
              </p:custDataLst>
            </p:nvPr>
          </p:nvSpPr>
          <p:spPr bwMode="auto">
            <a:xfrm>
              <a:off x="3086089" y="2205029"/>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48" name="组合 47"/>
          <p:cNvGrpSpPr/>
          <p:nvPr/>
        </p:nvGrpSpPr>
        <p:grpSpPr>
          <a:xfrm>
            <a:off x="1199456" y="4365104"/>
            <a:ext cx="7496016" cy="1643074"/>
            <a:chOff x="719322" y="3571876"/>
            <a:chExt cx="7496016" cy="1643074"/>
          </a:xfrm>
        </p:grpSpPr>
        <p:sp>
          <p:nvSpPr>
            <p:cNvPr id="56363" name="Text Box 43"/>
            <p:cNvSpPr txBox="1">
              <a:spLocks noChangeArrowheads="1"/>
            </p:cNvSpPr>
            <p:nvPr/>
          </p:nvSpPr>
          <p:spPr bwMode="auto">
            <a:xfrm>
              <a:off x="719322" y="4143380"/>
              <a:ext cx="1137012" cy="307696"/>
            </a:xfrm>
            <a:prstGeom prst="rect">
              <a:avLst/>
            </a:prstGeom>
            <a:solidFill>
              <a:srgbClr val="FFFFFF"/>
            </a:solidFill>
            <a:ln w="9525">
              <a:noFill/>
              <a:miter lim="800000"/>
            </a:ln>
          </p:spPr>
          <p:txBody>
            <a:bodyPr vert="horz" wrap="square" lIns="0" tIns="0" rIns="0" bIns="0" numCol="1" anchor="t" anchorCtr="0" compatLnSpc="1"/>
            <a:lstStyle/>
            <a:p>
              <a:pPr lvl="0">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56362" name="Text Box 42"/>
            <p:cNvSpPr txBox="1">
              <a:spLocks noChangeArrowheads="1"/>
            </p:cNvSpPr>
            <p:nvPr/>
          </p:nvSpPr>
          <p:spPr bwMode="auto">
            <a:xfrm>
              <a:off x="2065316" y="3910256"/>
              <a:ext cx="5292766" cy="307696"/>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pt-BR"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pt-BR"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a b b a b c a b a a c b a c b a"</a:t>
              </a:r>
            </a:p>
          </p:txBody>
        </p:sp>
        <p:sp>
          <p:nvSpPr>
            <p:cNvPr id="56361" name="Text Box 41"/>
            <p:cNvSpPr txBox="1">
              <a:spLocks noChangeArrowheads="1"/>
            </p:cNvSpPr>
            <p:nvPr/>
          </p:nvSpPr>
          <p:spPr bwMode="auto">
            <a:xfrm>
              <a:off x="5054751" y="4336176"/>
              <a:ext cx="517381"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56360" name="Text Box 40"/>
            <p:cNvSpPr txBox="1">
              <a:spLocks noChangeArrowheads="1"/>
            </p:cNvSpPr>
            <p:nvPr/>
          </p:nvSpPr>
          <p:spPr bwMode="auto">
            <a:xfrm>
              <a:off x="2947976" y="4371289"/>
              <a:ext cx="2020863" cy="30667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b a a"</a:t>
              </a:r>
            </a:p>
          </p:txBody>
        </p:sp>
        <p:sp>
          <p:nvSpPr>
            <p:cNvPr id="56359" name="Line 39"/>
            <p:cNvSpPr>
              <a:spLocks noChangeShapeType="1"/>
            </p:cNvSpPr>
            <p:nvPr>
              <p:custDataLst>
                <p:tags r:id="rId2"/>
              </p:custDataLst>
            </p:nvPr>
          </p:nvSpPr>
          <p:spPr bwMode="auto">
            <a:xfrm>
              <a:off x="3800738" y="4146766"/>
              <a:ext cx="1022" cy="266806"/>
            </a:xfrm>
            <a:prstGeom prst="line">
              <a:avLst/>
            </a:prstGeom>
            <a:ln w="19050">
              <a:solidFill>
                <a:schemeClr val="accent2"/>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358" name="Freeform 38"/>
            <p:cNvSpPr/>
            <p:nvPr>
              <p:custDataLst>
                <p:tags r:id="rId3"/>
              </p:custDataLst>
            </p:nvPr>
          </p:nvSpPr>
          <p:spPr bwMode="auto">
            <a:xfrm>
              <a:off x="3774153" y="4236724"/>
              <a:ext cx="64417" cy="73602"/>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357" name="Text Box 37"/>
            <p:cNvSpPr txBox="1">
              <a:spLocks noChangeArrowheads="1"/>
            </p:cNvSpPr>
            <p:nvPr/>
          </p:nvSpPr>
          <p:spPr bwMode="auto">
            <a:xfrm>
              <a:off x="5054751" y="4692940"/>
              <a:ext cx="517381" cy="307696"/>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56356" name="Text Box 36"/>
            <p:cNvSpPr txBox="1">
              <a:spLocks noChangeArrowheads="1"/>
            </p:cNvSpPr>
            <p:nvPr/>
          </p:nvSpPr>
          <p:spPr bwMode="auto">
            <a:xfrm>
              <a:off x="5633749" y="4306531"/>
              <a:ext cx="516359" cy="307696"/>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56355" name="Text Box 35"/>
            <p:cNvSpPr txBox="1">
              <a:spLocks noChangeArrowheads="1"/>
            </p:cNvSpPr>
            <p:nvPr/>
          </p:nvSpPr>
          <p:spPr bwMode="auto">
            <a:xfrm>
              <a:off x="5610232" y="4672496"/>
              <a:ext cx="619631" cy="307696"/>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56354" name="Line 34"/>
            <p:cNvSpPr>
              <a:spLocks noChangeShapeType="1"/>
            </p:cNvSpPr>
            <p:nvPr>
              <p:custDataLst>
                <p:tags r:id="rId4"/>
              </p:custDataLst>
            </p:nvPr>
          </p:nvSpPr>
          <p:spPr bwMode="auto">
            <a:xfrm>
              <a:off x="5549843" y="4618339"/>
              <a:ext cx="722902" cy="1022"/>
            </a:xfrm>
            <a:prstGeom prst="line">
              <a:avLst/>
            </a:prstGeom>
            <a:ln w="19050">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353" name="Text Box 33"/>
            <p:cNvSpPr txBox="1">
              <a:spLocks noChangeArrowheads="1"/>
            </p:cNvSpPr>
            <p:nvPr/>
          </p:nvSpPr>
          <p:spPr bwMode="auto">
            <a:xfrm>
              <a:off x="6394286" y="4306531"/>
              <a:ext cx="1137012" cy="307696"/>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56352" name="Text Box 32"/>
            <p:cNvSpPr txBox="1">
              <a:spLocks noChangeArrowheads="1"/>
            </p:cNvSpPr>
            <p:nvPr/>
          </p:nvSpPr>
          <p:spPr bwMode="auto">
            <a:xfrm>
              <a:off x="6394286" y="4664318"/>
              <a:ext cx="1678176"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=nextval[2]=0</a:t>
              </a:r>
            </a:p>
          </p:txBody>
        </p:sp>
        <p:sp>
          <p:nvSpPr>
            <p:cNvPr id="56325" name="Line 5"/>
            <p:cNvSpPr>
              <a:spLocks noChangeShapeType="1"/>
            </p:cNvSpPr>
            <p:nvPr>
              <p:custDataLst>
                <p:tags r:id="rId5"/>
              </p:custDataLst>
            </p:nvPr>
          </p:nvSpPr>
          <p:spPr bwMode="auto">
            <a:xfrm flipV="1">
              <a:off x="3782066" y="4634007"/>
              <a:ext cx="1022" cy="288000"/>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2" name="圆角矩形 61"/>
            <p:cNvSpPr/>
            <p:nvPr>
              <p:custDataLst>
                <p:tags r:id="rId6"/>
              </p:custDataLst>
            </p:nvPr>
          </p:nvSpPr>
          <p:spPr bwMode="auto">
            <a:xfrm>
              <a:off x="785786" y="3571876"/>
              <a:ext cx="7429552" cy="1643074"/>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324" name="Line 4"/>
            <p:cNvSpPr>
              <a:spLocks noChangeShapeType="1"/>
            </p:cNvSpPr>
            <p:nvPr>
              <p:custDataLst>
                <p:tags r:id="rId7"/>
              </p:custDataLst>
            </p:nvPr>
          </p:nvSpPr>
          <p:spPr bwMode="auto">
            <a:xfrm>
              <a:off x="3799448" y="3648076"/>
              <a:ext cx="1022" cy="288000"/>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4" name="Line 33"/>
            <p:cNvSpPr>
              <a:spLocks noChangeShapeType="1"/>
            </p:cNvSpPr>
            <p:nvPr>
              <p:custDataLst>
                <p:tags r:id="rId8"/>
              </p:custDataLst>
            </p:nvPr>
          </p:nvSpPr>
          <p:spPr bwMode="auto">
            <a:xfrm>
              <a:off x="3357554" y="4141132"/>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5" name="Line 33"/>
            <p:cNvSpPr>
              <a:spLocks noChangeShapeType="1"/>
            </p:cNvSpPr>
            <p:nvPr>
              <p:custDataLst>
                <p:tags r:id="rId9"/>
              </p:custDataLst>
            </p:nvPr>
          </p:nvSpPr>
          <p:spPr bwMode="auto">
            <a:xfrm>
              <a:off x="3562343" y="4143380"/>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46" name="灯片编号占位符 4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58</a:t>
            </a:fld>
            <a:r>
              <a:rPr lang="en-US" altLang="zh-CN">
                <a:solidFill>
                  <a:srgbClr val="000000"/>
                </a:solidFill>
                <a:latin typeface="微软雅黑" panose="020B0503020204020204" pitchFamily="34" charset="-122"/>
                <a:ea typeface="微软雅黑" panose="020B0503020204020204" pitchFamily="34" charset="-122"/>
              </a:rPr>
              <a:t>/86</a:t>
            </a:r>
          </a:p>
        </p:txBody>
      </p:sp>
      <p:pic>
        <p:nvPicPr>
          <p:cNvPr id="2" name="图片 1"/>
          <p:cNvPicPr>
            <a:picLocks noChangeAspect="1"/>
          </p:cNvPicPr>
          <p:nvPr/>
        </p:nvPicPr>
        <p:blipFill rotWithShape="1">
          <a:blip r:embed="rId21" cstate="print">
            <a:extLst>
              <a:ext uri="{28A0092B-C50C-407E-A947-70E740481C1C}">
                <a14:useLocalDpi xmlns:a14="http://schemas.microsoft.com/office/drawing/2010/main" val="0"/>
              </a:ext>
            </a:extLst>
          </a:blip>
          <a:srcRect l="8430" r="6208"/>
          <a:stretch>
            <a:fillRect/>
          </a:stretch>
        </p:blipFill>
        <p:spPr>
          <a:xfrm flipH="1">
            <a:off x="8929858" y="1453999"/>
            <a:ext cx="3262142" cy="527648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1" cstate="print">
            <a:extLst>
              <a:ext uri="{28A0092B-C50C-407E-A947-70E740481C1C}">
                <a14:useLocalDpi xmlns:a14="http://schemas.microsoft.com/office/drawing/2010/main" val="0"/>
              </a:ext>
            </a:extLst>
          </a:blip>
          <a:srcRect l="8430" r="6208"/>
          <a:stretch>
            <a:fillRect/>
          </a:stretch>
        </p:blipFill>
        <p:spPr>
          <a:xfrm>
            <a:off x="-103414" y="1270679"/>
            <a:ext cx="3262142" cy="5276481"/>
          </a:xfrm>
          <a:prstGeom prst="rect">
            <a:avLst/>
          </a:prstGeom>
        </p:spPr>
      </p:pic>
      <p:sp>
        <p:nvSpPr>
          <p:cNvPr id="56377" name="Rectangle 57"/>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67" name="组合 66"/>
          <p:cNvGrpSpPr/>
          <p:nvPr/>
        </p:nvGrpSpPr>
        <p:grpSpPr>
          <a:xfrm>
            <a:off x="3208652" y="1884938"/>
            <a:ext cx="8143932" cy="2143140"/>
            <a:chOff x="642910" y="1000108"/>
            <a:chExt cx="8143932" cy="2143140"/>
          </a:xfrm>
        </p:grpSpPr>
        <p:sp>
          <p:nvSpPr>
            <p:cNvPr id="56351" name="Text Box 31"/>
            <p:cNvSpPr txBox="1">
              <a:spLocks noChangeArrowheads="1"/>
            </p:cNvSpPr>
            <p:nvPr/>
          </p:nvSpPr>
          <p:spPr bwMode="auto">
            <a:xfrm>
              <a:off x="648906" y="1714488"/>
              <a:ext cx="1137012" cy="307696"/>
            </a:xfrm>
            <a:prstGeom prst="rect">
              <a:avLst/>
            </a:prstGeom>
            <a:solidFill>
              <a:srgbClr val="FFFFFF"/>
            </a:solidFill>
            <a:ln w="9525">
              <a:noFill/>
              <a:miter lim="800000"/>
            </a:ln>
          </p:spPr>
          <p:txBody>
            <a:bodyPr vert="horz" wrap="square" lIns="0" tIns="0" rIns="0" bIns="0" numCol="1" anchor="t" anchorCtr="0" compatLnSpc="1"/>
            <a:lstStyle/>
            <a:p>
              <a:pPr lvl="0">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56350" name="Text Box 30"/>
            <p:cNvSpPr txBox="1">
              <a:spLocks noChangeArrowheads="1"/>
            </p:cNvSpPr>
            <p:nvPr/>
          </p:nvSpPr>
          <p:spPr bwMode="auto">
            <a:xfrm>
              <a:off x="1643042" y="1430780"/>
              <a:ext cx="5221328" cy="30871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pt-BR"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pt-BR"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a b b a b c a b a a c b a c b a"</a:t>
              </a:r>
            </a:p>
          </p:txBody>
        </p:sp>
        <p:sp>
          <p:nvSpPr>
            <p:cNvPr id="56349" name="Text Box 29"/>
            <p:cNvSpPr txBox="1">
              <a:spLocks noChangeArrowheads="1"/>
            </p:cNvSpPr>
            <p:nvPr/>
          </p:nvSpPr>
          <p:spPr bwMode="auto">
            <a:xfrm>
              <a:off x="3863974" y="2334890"/>
              <a:ext cx="517381" cy="30871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56348" name="Text Box 28"/>
            <p:cNvSpPr txBox="1">
              <a:spLocks noChangeArrowheads="1"/>
            </p:cNvSpPr>
            <p:nvPr/>
          </p:nvSpPr>
          <p:spPr bwMode="auto">
            <a:xfrm>
              <a:off x="2953945" y="1910214"/>
              <a:ext cx="2338789"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b a a"</a:t>
              </a:r>
            </a:p>
          </p:txBody>
        </p:sp>
        <p:sp>
          <p:nvSpPr>
            <p:cNvPr id="56345" name="Text Box 25"/>
            <p:cNvSpPr txBox="1">
              <a:spLocks noChangeArrowheads="1"/>
            </p:cNvSpPr>
            <p:nvPr/>
          </p:nvSpPr>
          <p:spPr bwMode="auto">
            <a:xfrm>
              <a:off x="3863974" y="2693698"/>
              <a:ext cx="517381"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56344" name="Text Box 24"/>
            <p:cNvSpPr txBox="1">
              <a:spLocks noChangeArrowheads="1"/>
            </p:cNvSpPr>
            <p:nvPr/>
          </p:nvSpPr>
          <p:spPr bwMode="auto">
            <a:xfrm>
              <a:off x="4587899" y="2306267"/>
              <a:ext cx="516359"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失败</a:t>
              </a:r>
            </a:p>
          </p:txBody>
        </p:sp>
        <p:sp>
          <p:nvSpPr>
            <p:cNvPr id="56343" name="Text Box 23"/>
            <p:cNvSpPr txBox="1">
              <a:spLocks noChangeArrowheads="1"/>
            </p:cNvSpPr>
            <p:nvPr/>
          </p:nvSpPr>
          <p:spPr bwMode="auto">
            <a:xfrm>
              <a:off x="4564382" y="2672231"/>
              <a:ext cx="619631" cy="307696"/>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56342" name="Line 22"/>
            <p:cNvSpPr>
              <a:spLocks noChangeShapeType="1"/>
            </p:cNvSpPr>
            <p:nvPr>
              <p:custDataLst>
                <p:tags r:id="rId12"/>
              </p:custDataLst>
            </p:nvPr>
          </p:nvSpPr>
          <p:spPr bwMode="auto">
            <a:xfrm>
              <a:off x="4484627" y="2632363"/>
              <a:ext cx="722902" cy="1022"/>
            </a:xfrm>
            <a:prstGeom prst="line">
              <a:avLst/>
            </a:prstGeom>
            <a:ln w="19050">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6341" name="Text Box 21"/>
            <p:cNvSpPr txBox="1">
              <a:spLocks noChangeArrowheads="1"/>
            </p:cNvSpPr>
            <p:nvPr/>
          </p:nvSpPr>
          <p:spPr bwMode="auto">
            <a:xfrm>
              <a:off x="5257632" y="2306267"/>
              <a:ext cx="1137012"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56340" name="Text Box 20"/>
            <p:cNvSpPr txBox="1">
              <a:spLocks noChangeArrowheads="1"/>
            </p:cNvSpPr>
            <p:nvPr/>
          </p:nvSpPr>
          <p:spPr bwMode="auto">
            <a:xfrm>
              <a:off x="5257632" y="2664053"/>
              <a:ext cx="1678176"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=nextval[0]=-1</a:t>
              </a:r>
            </a:p>
          </p:txBody>
        </p:sp>
        <p:sp>
          <p:nvSpPr>
            <p:cNvPr id="56339" name="Text Box 19"/>
            <p:cNvSpPr txBox="1">
              <a:spLocks noChangeArrowheads="1"/>
            </p:cNvSpPr>
            <p:nvPr/>
          </p:nvSpPr>
          <p:spPr bwMode="auto">
            <a:xfrm>
              <a:off x="7085978" y="2672231"/>
              <a:ext cx="620653" cy="307696"/>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修改为</a:t>
              </a:r>
            </a:p>
          </p:txBody>
        </p:sp>
        <p:sp>
          <p:nvSpPr>
            <p:cNvPr id="56338" name="Line 18"/>
            <p:cNvSpPr>
              <a:spLocks noChangeShapeType="1"/>
            </p:cNvSpPr>
            <p:nvPr>
              <p:custDataLst>
                <p:tags r:id="rId13"/>
              </p:custDataLst>
            </p:nvPr>
          </p:nvSpPr>
          <p:spPr bwMode="auto">
            <a:xfrm>
              <a:off x="7007246" y="2632363"/>
              <a:ext cx="722902" cy="1022"/>
            </a:xfrm>
            <a:prstGeom prst="line">
              <a:avLst/>
            </a:prstGeom>
            <a:ln w="19050">
              <a:solidFill>
                <a:schemeClr val="dk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6337" name="Text Box 17"/>
            <p:cNvSpPr txBox="1">
              <a:spLocks noChangeArrowheads="1"/>
            </p:cNvSpPr>
            <p:nvPr/>
          </p:nvSpPr>
          <p:spPr bwMode="auto">
            <a:xfrm>
              <a:off x="7736282" y="2306267"/>
              <a:ext cx="942729"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+1=7</a:t>
              </a:r>
            </a:p>
          </p:txBody>
        </p:sp>
        <p:sp>
          <p:nvSpPr>
            <p:cNvPr id="56336" name="Text Box 16"/>
            <p:cNvSpPr txBox="1">
              <a:spLocks noChangeArrowheads="1"/>
            </p:cNvSpPr>
            <p:nvPr/>
          </p:nvSpPr>
          <p:spPr bwMode="auto">
            <a:xfrm>
              <a:off x="7721626" y="2664053"/>
              <a:ext cx="1014167"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58" name="Line 51"/>
            <p:cNvSpPr>
              <a:spLocks noChangeShapeType="1"/>
            </p:cNvSpPr>
            <p:nvPr>
              <p:custDataLst>
                <p:tags r:id="rId14"/>
              </p:custDataLst>
            </p:nvPr>
          </p:nvSpPr>
          <p:spPr bwMode="auto">
            <a:xfrm>
              <a:off x="3590519" y="1673327"/>
              <a:ext cx="1022" cy="266806"/>
            </a:xfrm>
            <a:prstGeom prst="line">
              <a:avLst/>
            </a:prstGeom>
            <a:ln w="19050">
              <a:solidFill>
                <a:schemeClr val="accent2"/>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9" name="Freeform 50"/>
            <p:cNvSpPr/>
            <p:nvPr>
              <p:custDataLst>
                <p:tags r:id="rId15"/>
              </p:custDataLst>
            </p:nvPr>
          </p:nvSpPr>
          <p:spPr bwMode="auto">
            <a:xfrm>
              <a:off x="3563934" y="1763285"/>
              <a:ext cx="65440" cy="73602"/>
            </a:xfrm>
            <a:custGeom>
              <a:avLst/>
              <a:gdLst/>
              <a:ahLst/>
              <a:cxnLst>
                <a:cxn ang="0">
                  <a:pos x="0" y="0"/>
                </a:cxn>
                <a:cxn ang="0">
                  <a:pos x="66" y="75"/>
                </a:cxn>
              </a:cxnLst>
              <a:rect l="0" t="0" r="r" b="b"/>
              <a:pathLst>
                <a:path w="66" h="75">
                  <a:moveTo>
                    <a:pt x="0" y="0"/>
                  </a:moveTo>
                  <a:lnTo>
                    <a:pt x="66" y="75"/>
                  </a:lnTo>
                </a:path>
              </a:pathLst>
            </a:custGeom>
            <a:ln w="19050">
              <a:solidFill>
                <a:schemeClr val="accent2"/>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0" name="Line 3"/>
            <p:cNvSpPr>
              <a:spLocks noChangeShapeType="1"/>
            </p:cNvSpPr>
            <p:nvPr>
              <p:custDataLst>
                <p:tags r:id="rId16"/>
              </p:custDataLst>
            </p:nvPr>
          </p:nvSpPr>
          <p:spPr bwMode="auto">
            <a:xfrm flipV="1">
              <a:off x="3584002" y="2169443"/>
              <a:ext cx="1022" cy="288000"/>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1" name="Line 2"/>
            <p:cNvSpPr>
              <a:spLocks noChangeShapeType="1"/>
            </p:cNvSpPr>
            <p:nvPr>
              <p:custDataLst>
                <p:tags r:id="rId17"/>
              </p:custDataLst>
            </p:nvPr>
          </p:nvSpPr>
          <p:spPr bwMode="auto">
            <a:xfrm>
              <a:off x="3588469" y="1153568"/>
              <a:ext cx="1022" cy="288000"/>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4" name="圆角矩形 63"/>
            <p:cNvSpPr/>
            <p:nvPr>
              <p:custDataLst>
                <p:tags r:id="rId18"/>
              </p:custDataLst>
            </p:nvPr>
          </p:nvSpPr>
          <p:spPr bwMode="auto">
            <a:xfrm>
              <a:off x="642910" y="1000108"/>
              <a:ext cx="8143932" cy="2143140"/>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graphicFrame>
        <p:nvGraphicFramePr>
          <p:cNvPr id="66" name="表格 65"/>
          <p:cNvGraphicFramePr>
            <a:graphicFrameLocks noGrp="1"/>
          </p:cNvGraphicFramePr>
          <p:nvPr/>
        </p:nvGraphicFramePr>
        <p:xfrm>
          <a:off x="3208652" y="908720"/>
          <a:ext cx="6858044" cy="761905"/>
        </p:xfrm>
        <a:graphic>
          <a:graphicData uri="http://schemas.openxmlformats.org/drawingml/2006/table">
            <a:tbl>
              <a:tblPr/>
              <a:tblGrid>
                <a:gridCol w="1500195">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714380">
                  <a:extLst>
                    <a:ext uri="{9D8B030D-6E8A-4147-A177-3AD203B41FA5}">
                      <a16:colId xmlns:a16="http://schemas.microsoft.com/office/drawing/2014/main" val="20002"/>
                    </a:ext>
                  </a:extLst>
                </a:gridCol>
                <a:gridCol w="714380">
                  <a:extLst>
                    <a:ext uri="{9D8B030D-6E8A-4147-A177-3AD203B41FA5}">
                      <a16:colId xmlns:a16="http://schemas.microsoft.com/office/drawing/2014/main" val="20003"/>
                    </a:ext>
                  </a:extLst>
                </a:gridCol>
                <a:gridCol w="785818">
                  <a:extLst>
                    <a:ext uri="{9D8B030D-6E8A-4147-A177-3AD203B41FA5}">
                      <a16:colId xmlns:a16="http://schemas.microsoft.com/office/drawing/2014/main" val="20004"/>
                    </a:ext>
                  </a:extLst>
                </a:gridCol>
                <a:gridCol w="785818">
                  <a:extLst>
                    <a:ext uri="{9D8B030D-6E8A-4147-A177-3AD203B41FA5}">
                      <a16:colId xmlns:a16="http://schemas.microsoft.com/office/drawing/2014/main" val="20005"/>
                    </a:ext>
                  </a:extLst>
                </a:gridCol>
                <a:gridCol w="714380">
                  <a:extLst>
                    <a:ext uri="{9D8B030D-6E8A-4147-A177-3AD203B41FA5}">
                      <a16:colId xmlns:a16="http://schemas.microsoft.com/office/drawing/2014/main" val="20006"/>
                    </a:ext>
                  </a:extLst>
                </a:gridCol>
                <a:gridCol w="928693">
                  <a:extLst>
                    <a:ext uri="{9D8B030D-6E8A-4147-A177-3AD203B41FA5}">
                      <a16:colId xmlns:a16="http://schemas.microsoft.com/office/drawing/2014/main" val="20007"/>
                    </a:ext>
                  </a:extLst>
                </a:gridCol>
              </a:tblGrid>
              <a:tr h="357190">
                <a:tc>
                  <a:txBody>
                    <a:bodyPr/>
                    <a:lstStyle/>
                    <a:p>
                      <a:pPr algn="ctr">
                        <a:lnSpc>
                          <a:spcPts val="2500"/>
                        </a:lnSpc>
                        <a:spcAft>
                          <a:spcPts val="0"/>
                        </a:spcAft>
                      </a:pPr>
                      <a:r>
                        <a:rPr lang="en-US" sz="1600" b="1"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404715">
                <a:tc>
                  <a:txBody>
                    <a:bodyPr/>
                    <a:lstStyle/>
                    <a:p>
                      <a:pPr algn="ctr">
                        <a:lnSpc>
                          <a:spcPts val="2500"/>
                        </a:lnSpc>
                        <a:spcAft>
                          <a:spcPts val="0"/>
                        </a:spcAft>
                      </a:pP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nextval[</a:t>
                      </a:r>
                      <a:r>
                        <a:rPr lang="en-US" sz="1600" b="1" i="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en-US"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sz="1600" b="1" kern="1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ts val="2500"/>
                        </a:lnSpc>
                        <a:spcAft>
                          <a:spcPts val="0"/>
                        </a:spcAft>
                      </a:pPr>
                      <a:r>
                        <a:rPr lang="en-US" sz="1600" b="1" kern="1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bl>
          </a:graphicData>
        </a:graphic>
      </p:graphicFrame>
      <p:grpSp>
        <p:nvGrpSpPr>
          <p:cNvPr id="3" name="组合 2"/>
          <p:cNvGrpSpPr/>
          <p:nvPr/>
        </p:nvGrpSpPr>
        <p:grpSpPr>
          <a:xfrm>
            <a:off x="3208652" y="4313830"/>
            <a:ext cx="7643866" cy="2233330"/>
            <a:chOff x="3208652" y="4313830"/>
            <a:chExt cx="7643866" cy="2233330"/>
          </a:xfrm>
        </p:grpSpPr>
        <p:grpSp>
          <p:nvGrpSpPr>
            <p:cNvPr id="68" name="组合 67"/>
            <p:cNvGrpSpPr/>
            <p:nvPr/>
          </p:nvGrpSpPr>
          <p:grpSpPr>
            <a:xfrm>
              <a:off x="3208652" y="4313830"/>
              <a:ext cx="7643866" cy="2233330"/>
              <a:chOff x="642910" y="3429000"/>
              <a:chExt cx="7643866" cy="2357454"/>
            </a:xfrm>
          </p:grpSpPr>
          <p:sp>
            <p:nvSpPr>
              <p:cNvPr id="56335" name="Text Box 15"/>
              <p:cNvSpPr txBox="1">
                <a:spLocks noChangeArrowheads="1"/>
              </p:cNvSpPr>
              <p:nvPr/>
            </p:nvSpPr>
            <p:spPr bwMode="auto">
              <a:xfrm>
                <a:off x="714348" y="4459203"/>
                <a:ext cx="1137012" cy="306674"/>
              </a:xfrm>
              <a:prstGeom prst="rect">
                <a:avLst/>
              </a:prstGeom>
              <a:solidFill>
                <a:srgbClr val="FFFFFF"/>
              </a:solidFill>
              <a:ln w="9525">
                <a:noFill/>
                <a:miter lim="800000"/>
              </a:ln>
            </p:spPr>
            <p:txBody>
              <a:bodyPr vert="horz" wrap="square" lIns="0" tIns="0" rIns="0" bIns="0" numCol="1" anchor="t" anchorCtr="0" compatLnSpc="1"/>
              <a:lstStyle/>
              <a:p>
                <a:pPr lvl="0">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趟匹配</a:t>
                </a:r>
              </a:p>
            </p:txBody>
          </p:sp>
          <p:sp>
            <p:nvSpPr>
              <p:cNvPr id="56334" name="Text Box 14"/>
              <p:cNvSpPr txBox="1">
                <a:spLocks noChangeArrowheads="1"/>
              </p:cNvSpPr>
              <p:nvPr/>
            </p:nvSpPr>
            <p:spPr bwMode="auto">
              <a:xfrm>
                <a:off x="1708484" y="3873438"/>
                <a:ext cx="5078452" cy="306674"/>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pt-BR"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kumimoji="0" lang="pt-BR"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a b b a b c a b a a c b a c b a"</a:t>
                </a:r>
              </a:p>
            </p:txBody>
          </p:sp>
          <p:sp>
            <p:nvSpPr>
              <p:cNvPr id="56333" name="Text Box 13"/>
              <p:cNvSpPr txBox="1">
                <a:spLocks noChangeArrowheads="1"/>
              </p:cNvSpPr>
              <p:nvPr/>
            </p:nvSpPr>
            <p:spPr bwMode="auto">
              <a:xfrm>
                <a:off x="4000854" y="4981162"/>
                <a:ext cx="517381" cy="30667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p>
            </p:txBody>
          </p:sp>
          <p:sp>
            <p:nvSpPr>
              <p:cNvPr id="56332" name="Text Box 12"/>
              <p:cNvSpPr txBox="1">
                <a:spLocks noChangeArrowheads="1"/>
              </p:cNvSpPr>
              <p:nvPr/>
            </p:nvSpPr>
            <p:spPr bwMode="auto">
              <a:xfrm>
                <a:off x="3268999" y="4436362"/>
                <a:ext cx="2550785" cy="30565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c a b a a"</a:t>
                </a:r>
              </a:p>
            </p:txBody>
          </p:sp>
          <p:sp>
            <p:nvSpPr>
              <p:cNvPr id="56331" name="Text Box 11"/>
              <p:cNvSpPr txBox="1">
                <a:spLocks noChangeArrowheads="1"/>
              </p:cNvSpPr>
              <p:nvPr/>
            </p:nvSpPr>
            <p:spPr bwMode="auto">
              <a:xfrm>
                <a:off x="4000854" y="5337926"/>
                <a:ext cx="517381" cy="305652"/>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56330" name="Text Box 10"/>
              <p:cNvSpPr txBox="1">
                <a:spLocks noChangeArrowheads="1"/>
              </p:cNvSpPr>
              <p:nvPr/>
            </p:nvSpPr>
            <p:spPr bwMode="auto">
              <a:xfrm>
                <a:off x="4715234" y="5072074"/>
                <a:ext cx="2928958" cy="285752"/>
              </a:xfrm>
              <a:prstGeom prst="rect">
                <a:avLst/>
              </a:prstGeom>
              <a:solidFill>
                <a:srgbClr val="FFFFFF"/>
              </a:solid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成功，返回</a:t>
                </a: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-t.getsize()=7</a:t>
                </a:r>
              </a:p>
            </p:txBody>
          </p:sp>
          <p:sp>
            <p:nvSpPr>
              <p:cNvPr id="62" name="Line 3"/>
              <p:cNvSpPr>
                <a:spLocks noChangeShapeType="1"/>
              </p:cNvSpPr>
              <p:nvPr>
                <p:custDataLst>
                  <p:tags r:id="rId9"/>
                </p:custDataLst>
              </p:nvPr>
            </p:nvSpPr>
            <p:spPr bwMode="auto">
              <a:xfrm flipV="1">
                <a:off x="5205417" y="4698348"/>
                <a:ext cx="1022" cy="288000"/>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3" name="Line 2"/>
              <p:cNvSpPr>
                <a:spLocks noChangeShapeType="1"/>
              </p:cNvSpPr>
              <p:nvPr>
                <p:custDataLst>
                  <p:tags r:id="rId10"/>
                </p:custDataLst>
              </p:nvPr>
            </p:nvSpPr>
            <p:spPr bwMode="auto">
              <a:xfrm>
                <a:off x="5228207" y="3587223"/>
                <a:ext cx="1022" cy="288000"/>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5" name="圆角矩形 64"/>
              <p:cNvSpPr/>
              <p:nvPr>
                <p:custDataLst>
                  <p:tags r:id="rId11"/>
                </p:custDataLst>
              </p:nvPr>
            </p:nvSpPr>
            <p:spPr bwMode="auto">
              <a:xfrm>
                <a:off x="642910" y="3429000"/>
                <a:ext cx="7643866" cy="2357454"/>
              </a:xfrm>
              <a:prstGeom prst="roundRect">
                <a:avLst/>
              </a:prstGeom>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
          <p:nvSpPr>
            <p:cNvPr id="36" name="Line 33"/>
            <p:cNvSpPr>
              <a:spLocks noChangeShapeType="1"/>
            </p:cNvSpPr>
            <p:nvPr>
              <p:custDataLst>
                <p:tags r:id="rId2"/>
              </p:custDataLst>
            </p:nvPr>
          </p:nvSpPr>
          <p:spPr bwMode="auto">
            <a:xfrm>
              <a:off x="3208652" y="5030724"/>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7" name="Line 33"/>
            <p:cNvSpPr>
              <a:spLocks noChangeShapeType="1"/>
            </p:cNvSpPr>
            <p:nvPr>
              <p:custDataLst>
                <p:tags r:id="rId3"/>
              </p:custDataLst>
            </p:nvPr>
          </p:nvSpPr>
          <p:spPr bwMode="auto">
            <a:xfrm>
              <a:off x="3208652" y="5028210"/>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8" name="Line 33"/>
            <p:cNvSpPr>
              <a:spLocks noChangeShapeType="1"/>
            </p:cNvSpPr>
            <p:nvPr>
              <p:custDataLst>
                <p:tags r:id="rId4"/>
              </p:custDataLst>
            </p:nvPr>
          </p:nvSpPr>
          <p:spPr bwMode="auto">
            <a:xfrm>
              <a:off x="3208652" y="5028210"/>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9" name="Line 33"/>
            <p:cNvSpPr>
              <a:spLocks noChangeShapeType="1"/>
            </p:cNvSpPr>
            <p:nvPr>
              <p:custDataLst>
                <p:tags r:id="rId5"/>
              </p:custDataLst>
            </p:nvPr>
          </p:nvSpPr>
          <p:spPr bwMode="auto">
            <a:xfrm>
              <a:off x="3208652" y="5030724"/>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0" name="Line 33"/>
            <p:cNvSpPr>
              <a:spLocks noChangeShapeType="1"/>
            </p:cNvSpPr>
            <p:nvPr>
              <p:custDataLst>
                <p:tags r:id="rId6"/>
              </p:custDataLst>
            </p:nvPr>
          </p:nvSpPr>
          <p:spPr bwMode="auto">
            <a:xfrm>
              <a:off x="3208652" y="5028210"/>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1" name="Line 33"/>
            <p:cNvSpPr>
              <a:spLocks noChangeShapeType="1"/>
            </p:cNvSpPr>
            <p:nvPr>
              <p:custDataLst>
                <p:tags r:id="rId7"/>
              </p:custDataLst>
            </p:nvPr>
          </p:nvSpPr>
          <p:spPr bwMode="auto">
            <a:xfrm>
              <a:off x="3208652" y="5028210"/>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2" name="Line 33"/>
            <p:cNvSpPr>
              <a:spLocks noChangeShapeType="1"/>
            </p:cNvSpPr>
            <p:nvPr>
              <p:custDataLst>
                <p:tags r:id="rId8"/>
              </p:custDataLst>
            </p:nvPr>
          </p:nvSpPr>
          <p:spPr bwMode="auto">
            <a:xfrm>
              <a:off x="3208652" y="5037735"/>
              <a:ext cx="0" cy="288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44" name="灯片编号占位符 4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59</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up)">
                                      <p:cBhvr>
                                        <p:cTn id="11" dur="500"/>
                                        <p:tgtEl>
                                          <p:spTgt spid="6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a:lnSpc>
                <a:spcPct val="100000"/>
              </a:lnSpc>
              <a:spcBef>
                <a:spcPct val="50000"/>
              </a:spcBef>
              <a:buClrTx/>
              <a:buSzPct val="100000"/>
              <a:buFont typeface="Times New Roman" panose="02020603050405020304" pitchFamily="18" charset="0"/>
              <a:buNone/>
            </a:pPr>
            <a:endParaRPr lang="zh-CN" altLang="zh-CN" sz="1400">
              <a:solidFill>
                <a:srgbClr val="009973"/>
              </a:solidFill>
              <a:latin typeface="华文行楷" panose="02010800040101010101" pitchFamily="2" charset="-122"/>
              <a:ea typeface="华文行楷" panose="02010800040101010101" pitchFamily="2" charset="-122"/>
            </a:endParaRPr>
          </a:p>
        </p:txBody>
      </p:sp>
      <p:pic>
        <p:nvPicPr>
          <p:cNvPr id="14339" name="Object 3" descr="6885603911429595086843.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480" y="1484784"/>
            <a:ext cx="3786188" cy="428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0" name="Object 4" descr="5165732661429595086843.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008" y="1502152"/>
            <a:ext cx="3857625" cy="428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1" name="Rectangle 5"/>
          <p:cNvSpPr>
            <a:spLocks noChangeArrowheads="1"/>
          </p:cNvSpPr>
          <p:nvPr/>
        </p:nvSpPr>
        <p:spPr bwMode="auto">
          <a:xfrm>
            <a:off x="1527679" y="-3820"/>
            <a:ext cx="18473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nSpc>
                <a:spcPct val="100000"/>
              </a:lnSpc>
              <a:spcBef>
                <a:spcPct val="20000"/>
              </a:spcBef>
              <a:buClrTx/>
              <a:buSzPct val="100000"/>
              <a:buFont typeface="Times New Roman" panose="02020603050405020304" pitchFamily="18" charset="0"/>
              <a:buNone/>
            </a:pPr>
            <a:endParaRPr lang="zh-CN" altLang="zh-CN">
              <a:solidFill>
                <a:schemeClr val="tx1"/>
              </a:solidFill>
              <a:ea typeface="楷体_GB2312" charset="-122"/>
            </a:endParaRPr>
          </a:p>
        </p:txBody>
      </p:sp>
      <p:sp>
        <p:nvSpPr>
          <p:cNvPr id="14342" name="Rectangle 6"/>
          <p:cNvSpPr>
            <a:spLocks noChangeArrowheads="1"/>
          </p:cNvSpPr>
          <p:nvPr/>
        </p:nvSpPr>
        <p:spPr bwMode="auto">
          <a:xfrm>
            <a:off x="5875428" y="2193054"/>
            <a:ext cx="441147"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a:lnSpc>
                <a:spcPct val="100000"/>
              </a:lnSpc>
              <a:spcBef>
                <a:spcPct val="20000"/>
              </a:spcBef>
              <a:buClrTx/>
              <a:buSzPct val="100000"/>
              <a:buFont typeface="Times New Roman" panose="02020603050405020304" pitchFamily="18" charset="0"/>
              <a:buNone/>
            </a:pPr>
            <a:r>
              <a:rPr lang="zh-CN" altLang="zh-CN" sz="1000">
                <a:solidFill>
                  <a:schemeClr val="tx1"/>
                </a:solidFill>
                <a:ea typeface="方正书宋简体" charset="-122"/>
              </a:rPr>
              <a:t>        </a:t>
            </a:r>
            <a:endParaRPr lang="zh-CN" altLang="zh-CN">
              <a:solidFill>
                <a:schemeClr val="tx1"/>
              </a:solidFill>
              <a:ea typeface="楷体_GB2312" charset="-122"/>
            </a:endParaRPr>
          </a:p>
        </p:txBody>
      </p:sp>
    </p:spTree>
    <p:extLst>
      <p:ext uri="{BB962C8B-B14F-4D97-AF65-F5344CB8AC3E}">
        <p14:creationId xmlns:p14="http://schemas.microsoft.com/office/powerpoint/2010/main" val="29980858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2"/>
          <p:cNvSpPr txBox="1">
            <a:spLocks noChangeArrowheads="1"/>
          </p:cNvSpPr>
          <p:nvPr>
            <p:custDataLst>
              <p:tags r:id="rId2"/>
            </p:custDataLst>
          </p:nvPr>
        </p:nvSpPr>
        <p:spPr bwMode="auto">
          <a:xfrm>
            <a:off x="1343472" y="1043425"/>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zh-CN" altLang="zh-CN" sz="2800" dirty="0">
                <a:solidFill>
                  <a:schemeClr val="tx1"/>
                </a:solidFill>
                <a:ea typeface="楷体_GB2312" charset="-122"/>
              </a:rPr>
              <a:t>串“</a:t>
            </a:r>
            <a:r>
              <a:rPr lang="en-US" altLang="zh-CN" sz="2800" dirty="0" err="1">
                <a:solidFill>
                  <a:schemeClr val="tx1"/>
                </a:solidFill>
                <a:ea typeface="楷体_GB2312" charset="-122"/>
              </a:rPr>
              <a:t>ababaabab</a:t>
            </a:r>
            <a:r>
              <a:rPr lang="zh-CN" altLang="zh-CN" sz="2800" dirty="0">
                <a:solidFill>
                  <a:schemeClr val="tx1"/>
                </a:solidFill>
                <a:ea typeface="楷体_GB2312" charset="-122"/>
              </a:rPr>
              <a:t>”的</a:t>
            </a:r>
            <a:r>
              <a:rPr lang="en-US" altLang="zh-CN" sz="2800" dirty="0" err="1">
                <a:solidFill>
                  <a:schemeClr val="tx1"/>
                </a:solidFill>
                <a:ea typeface="楷体_GB2312" charset="-122"/>
              </a:rPr>
              <a:t>nextval</a:t>
            </a:r>
            <a:r>
              <a:rPr lang="zh-CN" altLang="zh-CN" sz="2800" dirty="0">
                <a:solidFill>
                  <a:schemeClr val="tx1"/>
                </a:solidFill>
                <a:ea typeface="楷体_GB2312" charset="-122"/>
              </a:rPr>
              <a:t>为（</a:t>
            </a:r>
            <a:r>
              <a:rPr lang="en-US" altLang="zh-CN" sz="2800" dirty="0">
                <a:solidFill>
                  <a:schemeClr val="tx1"/>
                </a:solidFill>
                <a:ea typeface="楷体_GB2312" charset="-122"/>
              </a:rPr>
              <a:t>  </a:t>
            </a:r>
            <a:r>
              <a:rPr lang="zh-CN" altLang="zh-CN" sz="2800" dirty="0">
                <a:solidFill>
                  <a:schemeClr val="tx1"/>
                </a:solidFill>
                <a:ea typeface="楷体_GB2312" charset="-122"/>
              </a:rPr>
              <a:t>）。</a:t>
            </a:r>
          </a:p>
        </p:txBody>
      </p:sp>
      <p:sp>
        <p:nvSpPr>
          <p:cNvPr id="46083" name="TextBox 3"/>
          <p:cNvSpPr txBox="1">
            <a:spLocks noChangeArrowheads="1"/>
          </p:cNvSpPr>
          <p:nvPr>
            <p:custDataLst>
              <p:tags r:id="rId3"/>
            </p:custDataLst>
          </p:nvPr>
        </p:nvSpPr>
        <p:spPr bwMode="auto">
          <a:xfrm>
            <a:off x="3352800" y="2821796"/>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20000"/>
              </a:spcBef>
              <a:buClrTx/>
              <a:buSzPct val="100000"/>
              <a:buFont typeface="Times New Roman" panose="02020603050405020304" pitchFamily="18" charset="0"/>
              <a:buNone/>
            </a:pPr>
            <a:r>
              <a:rPr lang="en-US" altLang="zh-CN" dirty="0">
                <a:solidFill>
                  <a:schemeClr val="tx1"/>
                </a:solidFill>
                <a:ea typeface="楷体_GB2312" charset="-122"/>
              </a:rPr>
              <a:t>-1 0 -1 0 -1 3 0 -1 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084" name="TextBox 4"/>
          <p:cNvSpPr txBox="1">
            <a:spLocks noChangeArrowheads="1"/>
          </p:cNvSpPr>
          <p:nvPr>
            <p:custDataLst>
              <p:tags r:id="rId4"/>
            </p:custDataLst>
          </p:nvPr>
        </p:nvSpPr>
        <p:spPr bwMode="auto">
          <a:xfrm>
            <a:off x="3352800" y="3679046"/>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20000"/>
              </a:spcBef>
              <a:buClrTx/>
              <a:buSzPct val="100000"/>
              <a:buFont typeface="Times New Roman" panose="02020603050405020304" pitchFamily="18" charset="0"/>
              <a:buNone/>
            </a:pPr>
            <a:r>
              <a:rPr lang="en-US" altLang="zh-CN" dirty="0">
                <a:solidFill>
                  <a:schemeClr val="tx1"/>
                </a:solidFill>
                <a:ea typeface="楷体_GB2312" charset="-122"/>
              </a:rPr>
              <a:t>-1 0 -1 0 -1 4 0 -1 0</a:t>
            </a:r>
            <a:endParaRPr lang="zh-CN" altLang="en-US" sz="3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085" name="TextBox 5"/>
          <p:cNvSpPr txBox="1">
            <a:spLocks noChangeArrowheads="1"/>
          </p:cNvSpPr>
          <p:nvPr>
            <p:custDataLst>
              <p:tags r:id="rId5"/>
            </p:custDataLst>
          </p:nvPr>
        </p:nvSpPr>
        <p:spPr bwMode="auto">
          <a:xfrm>
            <a:off x="3352800" y="4536296"/>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20000"/>
              </a:spcBef>
              <a:buClrTx/>
              <a:buSzPct val="100000"/>
              <a:buFont typeface="Times New Roman" panose="02020603050405020304" pitchFamily="18" charset="0"/>
              <a:buNone/>
            </a:pPr>
            <a:r>
              <a:rPr lang="en-US" altLang="zh-CN" dirty="0">
                <a:solidFill>
                  <a:schemeClr val="tx1"/>
                </a:solidFill>
                <a:ea typeface="楷体_GB2312" charset="-122"/>
              </a:rPr>
              <a:t>-1 0 -1 -1 -1 0 0 -1 -1</a:t>
            </a:r>
            <a:endParaRPr lang="zh-CN" altLang="en-US" sz="4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086" name="TextBox 6"/>
          <p:cNvSpPr txBox="1">
            <a:spLocks noChangeArrowheads="1"/>
          </p:cNvSpPr>
          <p:nvPr>
            <p:custDataLst>
              <p:tags r:id="rId6"/>
            </p:custDataLst>
          </p:nvPr>
        </p:nvSpPr>
        <p:spPr bwMode="auto">
          <a:xfrm>
            <a:off x="3352800" y="5572127"/>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20000"/>
              </a:spcBef>
              <a:buClrTx/>
              <a:buSzPct val="100000"/>
              <a:buNone/>
            </a:pPr>
            <a:r>
              <a:rPr lang="en-US" altLang="zh-CN" dirty="0">
                <a:solidFill>
                  <a:schemeClr val="tx1"/>
                </a:solidFill>
                <a:ea typeface="楷体_GB2312" charset="-122"/>
              </a:rPr>
              <a:t>-1 0 -1 0 -1 3 0 -1 -1</a:t>
            </a:r>
            <a:endParaRPr lang="zh-CN" altLang="en-US" dirty="0">
              <a:solidFill>
                <a:schemeClr val="tx1"/>
              </a:solidFill>
              <a:ea typeface="楷体_GB2312" charset="-122"/>
              <a:sym typeface="Microsoft Yahei" panose="020B0503020204020204" pitchFamily="34" charset="-122"/>
            </a:endParaRPr>
          </a:p>
          <a:p>
            <a:pPr algn="l" eaLnBrk="1" hangingPunct="1">
              <a:lnSpc>
                <a:spcPct val="100000"/>
              </a:lnSpc>
              <a:spcBef>
                <a:spcPct val="20000"/>
              </a:spcBef>
              <a:buClrTx/>
              <a:buSzPct val="100000"/>
              <a:buFont typeface="Times New Roman" panose="02020603050405020304" pitchFamily="18" charset="0"/>
              <a:buNone/>
            </a:pP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087" name="椭圆 7"/>
          <p:cNvSpPr>
            <a:spLocks noChangeAspect="1"/>
          </p:cNvSpPr>
          <p:nvPr>
            <p:custDataLst>
              <p:tags r:id="rId7"/>
            </p:custDataLst>
          </p:nvPr>
        </p:nvSpPr>
        <p:spPr bwMode="auto">
          <a:xfrm>
            <a:off x="2638425" y="284956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088" name="椭圆 8"/>
          <p:cNvSpPr>
            <a:spLocks noChangeAspect="1"/>
          </p:cNvSpPr>
          <p:nvPr>
            <p:custDataLst>
              <p:tags r:id="rId8"/>
            </p:custDataLst>
          </p:nvPr>
        </p:nvSpPr>
        <p:spPr bwMode="auto">
          <a:xfrm>
            <a:off x="2638425" y="37068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089"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090"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091"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46092" name="组合 16"/>
          <p:cNvGrpSpPr>
            <a:grpSpLocks/>
          </p:cNvGrpSpPr>
          <p:nvPr>
            <p:custDataLst>
              <p:tags r:id="rId12"/>
            </p:custDataLst>
          </p:nvPr>
        </p:nvGrpSpPr>
        <p:grpSpPr bwMode="auto">
          <a:xfrm>
            <a:off x="0" y="0"/>
            <a:ext cx="9144000" cy="635000"/>
            <a:chOff x="-1524000" y="0"/>
            <a:chExt cx="9144000" cy="635000"/>
          </a:xfrm>
        </p:grpSpPr>
        <p:sp>
          <p:nvSpPr>
            <p:cNvPr id="46094"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endParaRPr lang="zh-CN" altLang="en-US" sz="1800">
                <a:solidFill>
                  <a:schemeClr val="tx1"/>
                </a:solidFill>
                <a:ea typeface="楷体_GB2312" charset="-122"/>
              </a:endParaRPr>
            </a:p>
          </p:txBody>
        </p:sp>
        <p:sp>
          <p:nvSpPr>
            <p:cNvPr id="46095"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endParaRPr lang="zh-CN" altLang="en-US" sz="1800">
                <a:solidFill>
                  <a:schemeClr val="tx1"/>
                </a:solidFill>
                <a:ea typeface="楷体_GB2312" charset="-122"/>
              </a:endParaRPr>
            </a:p>
          </p:txBody>
        </p:sp>
        <p:sp>
          <p:nvSpPr>
            <p:cNvPr id="46096"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1" hangingPunct="1">
                <a:lnSpc>
                  <a:spcPct val="100000"/>
                </a:lnSpc>
                <a:spcBef>
                  <a:spcPct val="20000"/>
                </a:spcBef>
                <a:buClrTx/>
                <a:buSzPct val="100000"/>
                <a:buFont typeface="Times New Roman" panose="02020603050405020304" pitchFamily="18" charset="0"/>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46097" name="TipText"/>
            <p:cNvSpPr txBox="1">
              <a:spLocks noChangeArrowheads="1"/>
            </p:cNvSpPr>
            <p:nvPr>
              <p:custDataLst>
                <p:tags r:id="rId17"/>
              </p:custDataLst>
            </p:nvPr>
          </p:nvSpPr>
          <p:spPr bwMode="auto">
            <a:xfrm>
              <a:off x="36766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nchor="ctr" anchorCtr="0">
              <a:noAutofit/>
            </a:bodyPr>
            <a:lstStyle>
              <a:lvl1pPr eaLnBrk="0" hangingPunct="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eaLnBrk="0" hangingPunct="0">
                <a:lnSpc>
                  <a:spcPct val="130000"/>
                </a:lnSpc>
                <a:spcBef>
                  <a:spcPct val="0"/>
                </a:spcBef>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eaLnBrk="0" hangingPunct="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eaLnBrk="0" hangingPunct="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l" eaLnBrk="1" hangingPunct="1">
                <a:lnSpc>
                  <a:spcPct val="100000"/>
                </a:lnSpc>
                <a:spcBef>
                  <a:spcPct val="20000"/>
                </a:spcBef>
                <a:buClrTx/>
                <a:buSzPct val="100000"/>
                <a:buNone/>
              </a:pPr>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6093" name="图片 1"/>
          <p:cNvPicPr>
            <a:picLocks/>
          </p:cNvPicPr>
          <p:nvPr>
            <p:custDataLst>
              <p:tags r:id="rId1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52714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55440" y="1167135"/>
            <a:ext cx="3429024" cy="82994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pPr marL="342900" indent="-342900">
              <a:buFont typeface="Wingdings" panose="05000000000000000000" pitchFamily="2" charset="2"/>
              <a:buChar char="Ø"/>
            </a:pPr>
            <a:r>
              <a:rPr lang="en-US" altLang="zh-CN" dirty="0">
                <a:solidFill>
                  <a:srgbClr val="000000"/>
                </a:solidFill>
                <a:latin typeface="微软雅黑" panose="020B0503020204020204" pitchFamily="34" charset="-122"/>
                <a:ea typeface="微软雅黑" panose="020B0503020204020204" pitchFamily="34" charset="-122"/>
              </a:rPr>
              <a:t>4.2.1 </a:t>
            </a:r>
            <a:r>
              <a:rPr lang="zh-CN" altLang="zh-CN" dirty="0">
                <a:solidFill>
                  <a:srgbClr val="000000"/>
                </a:solidFill>
                <a:latin typeface="微软雅黑" panose="020B0503020204020204" pitchFamily="34" charset="-122"/>
                <a:ea typeface="微软雅黑" panose="020B0503020204020204" pitchFamily="34" charset="-122"/>
              </a:rPr>
              <a:t>数组的基本概念</a:t>
            </a:r>
          </a:p>
        </p:txBody>
      </p:sp>
      <p:sp>
        <p:nvSpPr>
          <p:cNvPr id="15" name="TextBox 14"/>
          <p:cNvSpPr txBox="1"/>
          <p:nvPr/>
        </p:nvSpPr>
        <p:spPr>
          <a:xfrm>
            <a:off x="1055440" y="159023"/>
            <a:ext cx="3286148"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4.2  </a:t>
            </a:r>
            <a:r>
              <a:rPr lang="zh-CN" altLang="zh-CN" dirty="0">
                <a:solidFill>
                  <a:schemeClr val="accent1"/>
                </a:solidFill>
                <a:latin typeface="微软雅黑" panose="020B0503020204020204" pitchFamily="34" charset="-122"/>
                <a:ea typeface="微软雅黑" panose="020B0503020204020204" pitchFamily="34" charset="-122"/>
              </a:rPr>
              <a:t>数</a:t>
            </a:r>
            <a:r>
              <a:rPr lang="en-US" altLang="zh-CN" dirty="0">
                <a:solidFill>
                  <a:schemeClr val="accent1"/>
                </a:solidFill>
                <a:latin typeface="微软雅黑" panose="020B0503020204020204" pitchFamily="34" charset="-122"/>
                <a:ea typeface="微软雅黑" panose="020B0503020204020204" pitchFamily="34" charset="-122"/>
              </a:rPr>
              <a:t>  </a:t>
            </a:r>
            <a:r>
              <a:rPr lang="zh-CN" altLang="zh-CN" dirty="0">
                <a:solidFill>
                  <a:schemeClr val="accent1"/>
                </a:solidFill>
                <a:latin typeface="微软雅黑" panose="020B0503020204020204" pitchFamily="34" charset="-122"/>
                <a:ea typeface="微软雅黑" panose="020B0503020204020204" pitchFamily="34" charset="-122"/>
              </a:rPr>
              <a:t>组</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61</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7" name="组合 6"/>
          <p:cNvGrpSpPr/>
          <p:nvPr/>
        </p:nvGrpSpPr>
        <p:grpSpPr>
          <a:xfrm>
            <a:off x="1415480" y="1895762"/>
            <a:ext cx="9721080" cy="4197533"/>
            <a:chOff x="1415480" y="1895762"/>
            <a:chExt cx="9721080" cy="4197533"/>
          </a:xfrm>
        </p:grpSpPr>
        <p:sp>
          <p:nvSpPr>
            <p:cNvPr id="44" name="TextBox 43"/>
            <p:cNvSpPr txBox="1"/>
            <p:nvPr/>
          </p:nvSpPr>
          <p:spPr>
            <a:xfrm>
              <a:off x="1673781" y="2185889"/>
              <a:ext cx="9204477" cy="3683000"/>
            </a:xfrm>
            <a:prstGeom prst="rect">
              <a:avLst/>
            </a:prstGeom>
            <a:noFill/>
            <a:ln w="28575">
              <a:noFill/>
              <a:prstDash val="dash"/>
            </a:ln>
            <a:effectLst/>
          </p:spPr>
          <p:style>
            <a:lnRef idx="2">
              <a:schemeClr val="accent6"/>
            </a:lnRef>
            <a:fillRef idx="1">
              <a:schemeClr val="lt1"/>
            </a:fillRef>
            <a:effectRef idx="0">
              <a:schemeClr val="accent6"/>
            </a:effectRef>
            <a:fontRef idx="minor">
              <a:schemeClr val="dk1"/>
            </a:fontRef>
          </p:style>
          <p:txBody>
            <a:bodyPr wrap="square" tIns="72000" bIns="72000" rtlCol="0">
              <a:spAutoFit/>
            </a:bodyPr>
            <a:lstStyle/>
            <a:p>
              <a:pPr marL="342900" indent="-342900" algn="l">
                <a:lnSpc>
                  <a:spcPts val="2800"/>
                </a:lnSpc>
                <a:spcBef>
                  <a:spcPts val="600"/>
                </a:spcBef>
                <a:buClr>
                  <a:srgbClr val="C00000"/>
                </a:buClr>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数组是一个二元组（</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idx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value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）的集合，对每个</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idx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，都有一个</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value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值与之对应。</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idx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称为下标，可以由一个整数、两个整数或多个整数构成，下标含有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）个整数称为维数是</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Clr>
                  <a:srgbClr val="C00000"/>
                </a:buClr>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数组按维数分为一维、二维和多维数组。</a:t>
              </a:r>
            </a:p>
            <a:p>
              <a:pPr marL="342900" indent="-342900" algn="l">
                <a:lnSpc>
                  <a:spcPts val="2800"/>
                </a:lnSpc>
                <a:spcBef>
                  <a:spcPts val="600"/>
                </a:spcBef>
                <a:buClr>
                  <a:srgbClr val="C00000"/>
                </a:buClr>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一维数组</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）个相同类型元素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构成的有限序列，其逻辑表示为</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pt-BR"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），其中，</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是数组名，</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）是数组</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中序号为</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Clr>
                  <a:srgbClr val="C00000"/>
                </a:buClr>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一个二维数组可以看作是每个数据元素都是相同类型的一维数组的一维数组。</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Clr>
                  <a:srgbClr val="C00000"/>
                </a:buClr>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以此类推</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 name="矩形 1"/>
            <p:cNvSpPr/>
            <p:nvPr>
              <p:custDataLst>
                <p:tags r:id="rId1"/>
              </p:custDataLst>
            </p:nvPr>
          </p:nvSpPr>
          <p:spPr bwMode="auto">
            <a:xfrm>
              <a:off x="1415480" y="1895762"/>
              <a:ext cx="9721080" cy="4197533"/>
            </a:xfrm>
            <a:prstGeom prst="rect">
              <a:avLst/>
            </a:prstGeom>
            <a:ln w="38100">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2"/>
          <p:cNvPicPr>
            <a:picLocks noChangeAspect="1"/>
          </p:cNvPicPr>
          <p:nvPr/>
        </p:nvPicPr>
        <p:blipFill>
          <a:blip r:embed="rId6">
            <a:alphaModFix amt="40000"/>
            <a:duotone>
              <a:schemeClr val="bg2">
                <a:shade val="45000"/>
                <a:satMod val="135000"/>
              </a:schemeClr>
              <a:prstClr val="white"/>
            </a:duotone>
          </a:blip>
          <a:srcRect l="-23823" t="46297" r="-12286" b="-5887"/>
          <a:stretch>
            <a:fillRect/>
          </a:stretch>
        </p:blipFill>
        <p:spPr>
          <a:xfrm rot="10800000" flipH="1" flipV="1">
            <a:off x="5031110" y="774491"/>
            <a:ext cx="8537707" cy="2484424"/>
          </a:xfrm>
          <a:prstGeom prst="rect">
            <a:avLst/>
          </a:prstGeom>
        </p:spPr>
      </p:pic>
      <p:sp>
        <p:nvSpPr>
          <p:cNvPr id="5" name="TextBox 4"/>
          <p:cNvSpPr txBox="1"/>
          <p:nvPr/>
        </p:nvSpPr>
        <p:spPr>
          <a:xfrm>
            <a:off x="1205888" y="1132769"/>
            <a:ext cx="7215238" cy="368300"/>
          </a:xfrm>
          <a:prstGeom prst="rect">
            <a:avLst/>
          </a:prstGeom>
          <a:noFill/>
        </p:spPr>
        <p:txBody>
          <a:bodyPr wrap="square" rtlCol="0">
            <a:spAutoFit/>
          </a:bodyPr>
          <a:lstStyle/>
          <a:p>
            <a:pPr algn="l">
              <a:lnSpc>
                <a:spcPct val="100000"/>
              </a:lnSpc>
              <a:spcBef>
                <a:spcPts val="0"/>
              </a:spcBef>
            </a:pPr>
            <a:r>
              <a:rPr lang="zh-CN" altLang="zh-CN" sz="1800" dirty="0">
                <a:solidFill>
                  <a:schemeClr val="accent1"/>
                </a:solidFill>
                <a:latin typeface="微软雅黑" panose="020B0503020204020204" pitchFamily="34" charset="-122"/>
                <a:ea typeface="微软雅黑" panose="020B0503020204020204" pitchFamily="34" charset="-122"/>
              </a:rPr>
              <a:t>二维数组的逻辑关系用二元组表示</a:t>
            </a:r>
            <a:endParaRPr lang="zh-CN" altLang="zh-CN" sz="18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26" name="Rectangle 2"/>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aphicFrame>
        <p:nvGraphicFramePr>
          <p:cNvPr id="1025" name="Object 1"/>
          <p:cNvGraphicFramePr>
            <a:graphicFrameLocks noChangeAspect="1"/>
          </p:cNvGraphicFramePr>
          <p:nvPr/>
        </p:nvGraphicFramePr>
        <p:xfrm>
          <a:off x="4099698" y="1753400"/>
          <a:ext cx="1615860" cy="1071570"/>
        </p:xfrm>
        <a:graphic>
          <a:graphicData uri="http://schemas.openxmlformats.org/presentationml/2006/ole">
            <mc:AlternateContent xmlns:mc="http://schemas.openxmlformats.org/markup-compatibility/2006">
              <mc:Choice xmlns:v="urn:schemas-microsoft-com:vml" Requires="v">
                <p:oleObj spid="_x0000_s1031" r:id="rId7" imgW="21640800" imgH="14325600" progId="">
                  <p:embed/>
                </p:oleObj>
              </mc:Choice>
              <mc:Fallback>
                <p:oleObj r:id="rId7" imgW="21640800" imgH="1432560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9698" y="1753400"/>
                        <a:ext cx="1615860" cy="1071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custDataLst>
              <p:tags r:id="rId3"/>
            </p:custDataLst>
          </p:nvPr>
        </p:nvSpPr>
        <p:spPr>
          <a:xfrm>
            <a:off x="1415480" y="3429000"/>
            <a:ext cx="7715304" cy="3472815"/>
          </a:xfrm>
          <a:prstGeom prst="rect">
            <a:avLst/>
          </a:prstGeom>
          <a:noFill/>
          <a:ln w="38100">
            <a:solidFill>
              <a:schemeClr val="accent6"/>
            </a:solidFill>
            <a:prstDash val="dash"/>
          </a:ln>
          <a:effectLst/>
        </p:spPr>
        <p:style>
          <a:lnRef idx="1">
            <a:schemeClr val="accent3"/>
          </a:lnRef>
          <a:fillRef idx="2">
            <a:schemeClr val="accent3"/>
          </a:fillRef>
          <a:effectRef idx="1">
            <a:schemeClr val="accent3"/>
          </a:effectRef>
          <a:fontRef idx="minor">
            <a:schemeClr val="dk1"/>
          </a:fontRef>
        </p:style>
        <p:txBody>
          <a:bodyPr wrap="square" lIns="144000" tIns="108000" bIns="108000" rtlCol="0">
            <a:spAutoFit/>
          </a:bodyPr>
          <a:lstStyle/>
          <a:p>
            <a:pPr algn="l">
              <a:lnSpc>
                <a:spcPts val="2800"/>
              </a:lnSpc>
              <a:spcBef>
                <a:spcPts val="60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&lt;2</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&lt;3</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&lt;5</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&lt;6</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&lt;7</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&lt;9</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&lt;10</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&lt;11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12&gt;}	//</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同行关系</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&lt;5</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9&gt;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&lt;2</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&lt;6</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&lt;3</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&lt;7</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&lt;4</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8&gt;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&lt;8</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12&gt;}			 //</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同列关系</a:t>
            </a:r>
          </a:p>
        </p:txBody>
      </p:sp>
      <p:sp>
        <p:nvSpPr>
          <p:cNvPr id="9" name="下箭头 8"/>
          <p:cNvSpPr/>
          <p:nvPr>
            <p:custDataLst>
              <p:tags r:id="rId4"/>
            </p:custDataLst>
          </p:nvPr>
        </p:nvSpPr>
        <p:spPr bwMode="auto">
          <a:xfrm>
            <a:off x="4800471" y="2929673"/>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10" name="灯片编号占位符 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62</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25"/>
                                        </p:tgtEl>
                                        <p:attrNameLst>
                                          <p:attrName>style.visibility</p:attrName>
                                        </p:attrNameLst>
                                      </p:cBhvr>
                                      <p:to>
                                        <p:strVal val="visible"/>
                                      </p:to>
                                    </p:set>
                                    <p:animEffect transition="in" filter="wipe(up)">
                                      <p:cBhvr>
                                        <p:cTn id="11" dur="500"/>
                                        <p:tgtEl>
                                          <p:spTgt spid="1025"/>
                                        </p:tgtEl>
                                      </p:cBhvr>
                                    </p:animEffect>
                                  </p:childTnLst>
                                </p:cTn>
                              </p:par>
                            </p:childTnLst>
                          </p:cTn>
                        </p:par>
                        <p:par>
                          <p:cTn id="12" fill="hold">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1026"/>
                                        </p:tgtEl>
                                        <p:attrNameLst>
                                          <p:attrName>style.visibility</p:attrName>
                                        </p:attrNameLst>
                                      </p:cBhvr>
                                      <p:to>
                                        <p:strVal val="visible"/>
                                      </p:to>
                                    </p:set>
                                    <p:animEffect transition="in" filter="wipe(down)">
                                      <p:cBhvr>
                                        <p:cTn id="15" dur="500"/>
                                        <p:tgtEl>
                                          <p:spTgt spid="1026"/>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26" grpId="0" bldLvl="0" animBg="1"/>
      <p:bldP spid="8" grpId="0" bldLvl="0" animBg="1"/>
      <p:bldP spid="9"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BEBA8EAE-BF5A-486C-A8C5-ECC9F3942E4B}">
                <a14:imgProps xmlns:a14="http://schemas.microsoft.com/office/drawing/2010/main">
                  <a14:imgLayer r:embed="rId3">
                    <a14:imgEffect>
                      <a14:backgroundRemoval t="22411" b="80038" l="19293" r="74185">
                        <a14:foregroundMark x1="19361" y1="75800" x2="19361" y2="75800"/>
                        <a14:foregroundMark x1="26495" y1="79661" x2="26495" y2="79661"/>
                        <a14:foregroundMark x1="55231" y1="22411" x2="55231" y2="22411"/>
                      </a14:backgroundRemoval>
                    </a14:imgEffect>
                  </a14:imgLayer>
                </a14:imgProps>
              </a:ext>
              <a:ext uri="{28A0092B-C50C-407E-A947-70E740481C1C}">
                <a14:useLocalDpi xmlns:a14="http://schemas.microsoft.com/office/drawing/2010/main" val="0"/>
              </a:ext>
            </a:extLst>
          </a:blip>
          <a:srcRect l="12718" t="15389" r="18940" b="12728"/>
          <a:stretch>
            <a:fillRect/>
          </a:stretch>
        </p:blipFill>
        <p:spPr>
          <a:xfrm>
            <a:off x="2279576" y="332656"/>
            <a:ext cx="8749866" cy="6999153"/>
          </a:xfrm>
          <a:prstGeom prst="rect">
            <a:avLst/>
          </a:prstGeom>
        </p:spPr>
      </p:pic>
      <p:sp>
        <p:nvSpPr>
          <p:cNvPr id="5" name="TextBox 4"/>
          <p:cNvSpPr txBox="1"/>
          <p:nvPr/>
        </p:nvSpPr>
        <p:spPr>
          <a:xfrm>
            <a:off x="839416" y="1556792"/>
            <a:ext cx="2283344" cy="829945"/>
          </a:xfrm>
          <a:prstGeom prst="rect">
            <a:avLst/>
          </a:prstGeom>
          <a:noFill/>
        </p:spPr>
        <p:txBody>
          <a:bodyPr wrap="square" rtlCol="0">
            <a:spAutoFit/>
          </a:bodyPr>
          <a:lstStyle/>
          <a:p>
            <a:pPr algn="l">
              <a:lnSpc>
                <a:spcPct val="100000"/>
              </a:lnSpc>
              <a:spcBef>
                <a:spcPts val="0"/>
              </a:spcBef>
            </a:pPr>
            <a:r>
              <a:rPr lang="zh-CN" altLang="zh-CN" sz="2400" dirty="0">
                <a:solidFill>
                  <a:schemeClr val="accent1"/>
                </a:solidFill>
                <a:latin typeface="微软雅黑" panose="020B0503020204020204" pitchFamily="34" charset="-122"/>
                <a:ea typeface="微软雅黑" panose="020B0503020204020204" pitchFamily="34" charset="-122"/>
              </a:rPr>
              <a:t>数组具有以下特点</a:t>
            </a:r>
            <a:r>
              <a:rPr lang="en-US" altLang="zh-CN" sz="2400" dirty="0">
                <a:solidFill>
                  <a:schemeClr val="accent1"/>
                </a:solidFill>
                <a:latin typeface="微软雅黑" panose="020B0503020204020204" pitchFamily="34" charset="-122"/>
                <a:ea typeface="微软雅黑" panose="020B0503020204020204" pitchFamily="34" charset="-122"/>
              </a:rPr>
              <a:t>:</a:t>
            </a:r>
            <a:endParaRPr lang="en-US"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3935760" y="1196752"/>
            <a:ext cx="5472608" cy="319468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）数组中各元素都具有统一的数据类型。</a:t>
            </a: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）维数组中的非边界元素具有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个前驱元素和</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个后继元素。</a:t>
            </a: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）数组维数确定后，数据元素个数和元素之间的关系不再发生改变，特别适合于顺序存储。</a:t>
            </a: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）每个有意义的下标都存在一个与其相对应的数组元素值。</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63</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2"/>
          <p:cNvPicPr>
            <a:picLocks noChangeAspect="1"/>
          </p:cNvPicPr>
          <p:nvPr/>
        </p:nvPicPr>
        <p:blipFill>
          <a:blip r:embed="rId3">
            <a:alphaModFix amt="40000"/>
            <a:duotone>
              <a:schemeClr val="bg2">
                <a:shade val="45000"/>
                <a:satMod val="135000"/>
              </a:schemeClr>
              <a:prstClr val="white"/>
            </a:duotone>
          </a:blip>
          <a:srcRect l="-23823" t="46297" r="-12286" b="-5887"/>
          <a:stretch>
            <a:fillRect/>
          </a:stretch>
        </p:blipFill>
        <p:spPr>
          <a:xfrm rot="16200000" flipH="1">
            <a:off x="-3093062" y="2777646"/>
            <a:ext cx="8537707" cy="2351584"/>
          </a:xfrm>
          <a:prstGeom prst="rect">
            <a:avLst/>
          </a:prstGeom>
        </p:spPr>
      </p:pic>
      <p:pic>
        <p:nvPicPr>
          <p:cNvPr id="3" name="图片 2" descr="22"/>
          <p:cNvPicPr>
            <a:picLocks noChangeAspect="1"/>
          </p:cNvPicPr>
          <p:nvPr/>
        </p:nvPicPr>
        <p:blipFill>
          <a:blip r:embed="rId3">
            <a:alphaModFix amt="40000"/>
            <a:duotone>
              <a:schemeClr val="bg2">
                <a:shade val="45000"/>
                <a:satMod val="135000"/>
              </a:schemeClr>
              <a:prstClr val="white"/>
            </a:duotone>
          </a:blip>
          <a:srcRect l="-23823" t="46297" r="-12286" b="-5887"/>
          <a:stretch>
            <a:fillRect/>
          </a:stretch>
        </p:blipFill>
        <p:spPr>
          <a:xfrm rot="16200000" flipV="1">
            <a:off x="6675346" y="2489613"/>
            <a:ext cx="8537707" cy="2495600"/>
          </a:xfrm>
          <a:prstGeom prst="rect">
            <a:avLst/>
          </a:prstGeom>
        </p:spPr>
      </p:pic>
      <p:sp>
        <p:nvSpPr>
          <p:cNvPr id="5" name="TextBox 4"/>
          <p:cNvSpPr txBox="1"/>
          <p:nvPr/>
        </p:nvSpPr>
        <p:spPr>
          <a:xfrm>
            <a:off x="1415480" y="908720"/>
            <a:ext cx="2786082" cy="398780"/>
          </a:xfrm>
          <a:prstGeom prst="rect">
            <a:avLst/>
          </a:prstGeom>
          <a:noFill/>
        </p:spPr>
        <p:txBody>
          <a:bodyPr wrap="square" rtlCol="0">
            <a:spAutoFit/>
          </a:bodyPr>
          <a:lstStyle/>
          <a:p>
            <a:pPr algn="l">
              <a:lnSpc>
                <a:spcPct val="100000"/>
              </a:lnSpc>
              <a:spcBef>
                <a:spcPts val="0"/>
              </a:spcBef>
            </a:pP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维数组抽象数据类型</a:t>
            </a:r>
          </a:p>
        </p:txBody>
      </p:sp>
      <p:sp>
        <p:nvSpPr>
          <p:cNvPr id="6" name="TextBox 5"/>
          <p:cNvSpPr txBox="1"/>
          <p:nvPr>
            <p:custDataLst>
              <p:tags r:id="rId1"/>
            </p:custDataLst>
          </p:nvPr>
        </p:nvSpPr>
        <p:spPr>
          <a:xfrm>
            <a:off x="2095472" y="1523807"/>
            <a:ext cx="8001056" cy="5184140"/>
          </a:xfrm>
          <a:prstGeom prst="rect">
            <a:avLst/>
          </a:prstGeom>
          <a:noFill/>
          <a:ln w="38100">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ADT Array</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数据对象：</a:t>
            </a:r>
          </a:p>
          <a:p>
            <a:pPr algn="l"/>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数组中所有元素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数据关系：</a:t>
            </a:r>
          </a:p>
          <a:p>
            <a:pPr algn="l"/>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元素之间第</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维的线性关系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基本运算：</a:t>
            </a:r>
          </a:p>
          <a:p>
            <a:pPr algn="l"/>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Value(</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是已存在的</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维数组，其运算结果是返回</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值。</a:t>
            </a:r>
          </a:p>
          <a:p>
            <a:pPr algn="l"/>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Assign(</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是已存在的</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维数组，其运算结果是</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64</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wipe(left)">
                                      <p:cBhvr>
                                        <p:cTn id="10" dur="500"/>
                                        <p:tgtEl>
                                          <p:spTgt spid="6">
                                            <p:txEl>
                                              <p:pRg st="3" end="3"/>
                                            </p:txEl>
                                          </p:spTgt>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wipe(up)">
                                      <p:cBhvr>
                                        <p:cTn id="14" dur="500"/>
                                        <p:tgtEl>
                                          <p:spTgt spid="6">
                                            <p:txEl>
                                              <p:pRg st="4" end="4"/>
                                            </p:txEl>
                                          </p:spTgt>
                                        </p:tgtEl>
                                      </p:cBhvr>
                                    </p:animEffect>
                                  </p:childTnLst>
                                </p:cTn>
                              </p:par>
                              <p:par>
                                <p:cTn id="15" presetID="22" presetClass="entr" presetSubtype="1"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wipe(up)">
                                      <p:cBhvr>
                                        <p:cTn id="17" dur="500"/>
                                        <p:tgtEl>
                                          <p:spTgt spid="6">
                                            <p:txEl>
                                              <p:pRg st="5" end="5"/>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6">
                                            <p:txEl>
                                              <p:pRg st="6" end="6"/>
                                            </p:txEl>
                                          </p:spTgt>
                                        </p:tgtEl>
                                        <p:attrNameLst>
                                          <p:attrName>style.visibility</p:attrName>
                                        </p:attrNameLst>
                                      </p:cBhvr>
                                      <p:to>
                                        <p:strVal val="visible"/>
                                      </p:to>
                                    </p:set>
                                    <p:animEffect transition="in" filter="wipe(up)">
                                      <p:cBhvr>
                                        <p:cTn id="20" dur="500"/>
                                        <p:tgtEl>
                                          <p:spTgt spid="6">
                                            <p:txEl>
                                              <p:pRg st="6" end="6"/>
                                            </p:txEl>
                                          </p:spTgt>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wipe(up)">
                                      <p:cBhvr>
                                        <p:cTn id="24" dur="500"/>
                                        <p:tgtEl>
                                          <p:spTgt spid="6">
                                            <p:txEl>
                                              <p:pRg st="7" end="7"/>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wipe(up)">
                                      <p:cBhvr>
                                        <p:cTn id="27" dur="500"/>
                                        <p:tgtEl>
                                          <p:spTgt spid="6">
                                            <p:txEl>
                                              <p:pRg st="8" end="8"/>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animEffect transition="in" filter="wipe(up)">
                                      <p:cBhvr>
                                        <p:cTn id="30" dur="500"/>
                                        <p:tgtEl>
                                          <p:spTgt spid="6">
                                            <p:txEl>
                                              <p:pRg st="9" end="9"/>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Effect transition="in" filter="wipe(up)">
                                      <p:cBhvr>
                                        <p:cTn id="33" dur="500"/>
                                        <p:tgtEl>
                                          <p:spTgt spid="6">
                                            <p:txEl>
                                              <p:pRg st="10" end="10"/>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6">
                                            <p:txEl>
                                              <p:pRg st="11" end="11"/>
                                            </p:txEl>
                                          </p:spTgt>
                                        </p:tgtEl>
                                        <p:attrNameLst>
                                          <p:attrName>style.visibility</p:attrName>
                                        </p:attrNameLst>
                                      </p:cBhvr>
                                      <p:to>
                                        <p:strVal val="visible"/>
                                      </p:to>
                                    </p:set>
                                    <p:animEffect transition="in" filter="wipe(up)">
                                      <p:cBhvr>
                                        <p:cTn id="36" dur="500"/>
                                        <p:tgtEl>
                                          <p:spTgt spid="6">
                                            <p:txEl>
                                              <p:pRg st="11" end="11"/>
                                            </p:txEl>
                                          </p:spTgt>
                                        </p:tgtEl>
                                      </p:cBhvr>
                                    </p:animEffect>
                                  </p:childTnLst>
                                </p:cTn>
                              </p:par>
                              <p:par>
                                <p:cTn id="37" presetID="22" presetClass="entr" presetSubtype="1"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animEffect transition="in" filter="wipe(up)">
                                      <p:cBhvr>
                                        <p:cTn id="39" dur="500"/>
                                        <p:tgtEl>
                                          <p:spTgt spid="6">
                                            <p:txEl>
                                              <p:pRg st="12" end="12"/>
                                            </p:txEl>
                                          </p:spTgt>
                                        </p:tgtEl>
                                      </p:cBhvr>
                                    </p:animEffect>
                                  </p:childTnLst>
                                </p:cTn>
                              </p:par>
                              <p:par>
                                <p:cTn id="40" presetID="22" presetClass="entr" presetSubtype="1" fill="hold" nodeType="withEffect">
                                  <p:stCondLst>
                                    <p:cond delay="0"/>
                                  </p:stCondLst>
                                  <p:childTnLst>
                                    <p:set>
                                      <p:cBhvr>
                                        <p:cTn id="41" dur="1" fill="hold">
                                          <p:stCondLst>
                                            <p:cond delay="0"/>
                                          </p:stCondLst>
                                        </p:cTn>
                                        <p:tgtEl>
                                          <p:spTgt spid="6">
                                            <p:txEl>
                                              <p:pRg st="13" end="13"/>
                                            </p:txEl>
                                          </p:spTgt>
                                        </p:tgtEl>
                                        <p:attrNameLst>
                                          <p:attrName>style.visibility</p:attrName>
                                        </p:attrNameLst>
                                      </p:cBhvr>
                                      <p:to>
                                        <p:strVal val="visible"/>
                                      </p:to>
                                    </p:set>
                                    <p:animEffect transition="in" filter="wipe(up)">
                                      <p:cBhvr>
                                        <p:cTn id="42"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1"/>
            </p:custDataLst>
          </p:nvPr>
        </p:nvSpPr>
        <p:spPr>
          <a:xfrm>
            <a:off x="1809720" y="2896323"/>
            <a:ext cx="8286808" cy="1758315"/>
          </a:xfrm>
          <a:prstGeom prst="rect">
            <a:avLst/>
          </a:prstGeom>
          <a:noFill/>
          <a:ln w="38100">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800"/>
              </a:lnSpc>
              <a:spcBef>
                <a:spcPts val="600"/>
              </a:spcBef>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一维数组的所有元素依逻辑次序存放在一片连续的内存存储单元中</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其起始地址为第一个元素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的地址即</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假设每个数据元素占用</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个存储单元</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则任一数据元素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的存储地址</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就可由以下公式求出</a:t>
            </a:r>
          </a:p>
        </p:txBody>
      </p:sp>
      <p:grpSp>
        <p:nvGrpSpPr>
          <p:cNvPr id="2" name="组合 10"/>
          <p:cNvGrpSpPr/>
          <p:nvPr/>
        </p:nvGrpSpPr>
        <p:grpSpPr>
          <a:xfrm>
            <a:off x="4022115" y="4933431"/>
            <a:ext cx="5006773" cy="1248648"/>
            <a:chOff x="2422747" y="4041164"/>
            <a:chExt cx="5006773" cy="1248648"/>
          </a:xfrm>
        </p:grpSpPr>
        <p:sp>
          <p:nvSpPr>
            <p:cNvPr id="7" name="TextBox 6"/>
            <p:cNvSpPr txBox="1"/>
            <p:nvPr/>
          </p:nvSpPr>
          <p:spPr>
            <a:xfrm>
              <a:off x="2428860" y="4041164"/>
              <a:ext cx="5000660" cy="398780"/>
            </a:xfrm>
            <a:prstGeom prst="rect">
              <a:avLst/>
            </a:prstGeom>
            <a:noFill/>
          </p:spPr>
          <p:txBody>
            <a:bodyPr wrap="square" rtlCol="0">
              <a:spAutoFit/>
            </a:bodyPr>
            <a:lstStyle/>
            <a:p>
              <a:pPr algn="l">
                <a:lnSpc>
                  <a:spcPct val="100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TextBox 7"/>
            <p:cNvSpPr txBox="1"/>
            <p:nvPr/>
          </p:nvSpPr>
          <p:spPr>
            <a:xfrm>
              <a:off x="2422747" y="4891032"/>
              <a:ext cx="3643338"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rPr>
                <a:t>一维数组具有随机存储特性</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下箭头 8"/>
            <p:cNvSpPr/>
            <p:nvPr>
              <p:custDataLst>
                <p:tags r:id="rId8"/>
              </p:custDataLst>
            </p:nvPr>
          </p:nvSpPr>
          <p:spPr bwMode="auto">
            <a:xfrm>
              <a:off x="4030102" y="4487558"/>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20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10" name="TextBox 9"/>
          <p:cNvSpPr txBox="1"/>
          <p:nvPr/>
        </p:nvSpPr>
        <p:spPr>
          <a:xfrm>
            <a:off x="1738282" y="1139117"/>
            <a:ext cx="8143932" cy="808990"/>
          </a:xfrm>
          <a:prstGeom prst="rect">
            <a:avLst/>
          </a:prstGeom>
          <a:noFill/>
        </p:spPr>
        <p:txBody>
          <a:bodyPr wrap="square" rtlCol="0">
            <a:spAutoFit/>
          </a:bodyPr>
          <a:lstStyle/>
          <a:p>
            <a:pPr algn="l">
              <a:lnSpc>
                <a:spcPts val="28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数组的主要操作是存取元素值，没有插入和删除操作，所以数组通常采用顺序存储方式来实现。</a:t>
            </a:r>
          </a:p>
        </p:txBody>
      </p:sp>
      <p:sp>
        <p:nvSpPr>
          <p:cNvPr id="11" name="灯片编号占位符 10"/>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65</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3" name="组合 2"/>
          <p:cNvGrpSpPr/>
          <p:nvPr/>
        </p:nvGrpSpPr>
        <p:grpSpPr>
          <a:xfrm>
            <a:off x="1809720" y="2125776"/>
            <a:ext cx="2541983" cy="547880"/>
            <a:chOff x="1396240" y="2304669"/>
            <a:chExt cx="1508680" cy="480002"/>
          </a:xfrm>
        </p:grpSpPr>
        <p:sp>
          <p:nvSpPr>
            <p:cNvPr id="4" name="矩形: 圆角 3"/>
            <p:cNvSpPr/>
            <p:nvPr>
              <p:custDataLst>
                <p:tags r:id="rId6"/>
              </p:custDataLst>
            </p:nvPr>
          </p:nvSpPr>
          <p:spPr>
            <a:xfrm>
              <a:off x="1396240" y="2304669"/>
              <a:ext cx="150868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2" name="文本框 11"/>
            <p:cNvSpPr txBox="1"/>
            <p:nvPr>
              <p:custDataLst>
                <p:tags r:id="rId7"/>
              </p:custDataLst>
            </p:nvPr>
          </p:nvSpPr>
          <p:spPr>
            <a:xfrm>
              <a:off x="1475599" y="2359915"/>
              <a:ext cx="1237337" cy="349374"/>
            </a:xfrm>
            <a:prstGeom prst="rect">
              <a:avLst/>
            </a:prstGeom>
            <a:noFill/>
          </p:spPr>
          <p:txBody>
            <a:bodyPr wrap="square" rtlCol="0">
              <a:spAutoFit/>
            </a:bodyPr>
            <a:lstStyle/>
            <a:p>
              <a:pPr>
                <a:lnSpc>
                  <a:spcPct val="100000"/>
                </a:lnSpc>
              </a:pPr>
              <a:r>
                <a:rPr lang="en-US"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1. </a:t>
              </a: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一维数组</a:t>
              </a:r>
            </a:p>
          </p:txBody>
        </p:sp>
      </p:grpSp>
      <p:sp>
        <p:nvSpPr>
          <p:cNvPr id="13" name="直角三角形 12"/>
          <p:cNvSpPr/>
          <p:nvPr>
            <p:custDataLst>
              <p:tags r:id="rId2"/>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4" name="椭圆 13"/>
          <p:cNvSpPr/>
          <p:nvPr>
            <p:custDataLst>
              <p:tags r:id="rId3"/>
            </p:custDataLst>
          </p:nvPr>
        </p:nvSpPr>
        <p:spPr>
          <a:xfrm>
            <a:off x="-658716" y="5598967"/>
            <a:ext cx="1927952" cy="19279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5" name="椭圆 14"/>
          <p:cNvSpPr/>
          <p:nvPr>
            <p:custDataLst>
              <p:tags r:id="rId4"/>
            </p:custDataLst>
          </p:nvPr>
        </p:nvSpPr>
        <p:spPr>
          <a:xfrm>
            <a:off x="1621777" y="5910035"/>
            <a:ext cx="441775" cy="441775"/>
          </a:xfrm>
          <a:prstGeom prst="ellipse">
            <a:avLst/>
          </a:prstGeom>
          <a:solidFill>
            <a:schemeClr val="dk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6" name="椭圆 15"/>
          <p:cNvSpPr/>
          <p:nvPr>
            <p:custDataLst>
              <p:tags r:id="rId5"/>
            </p:custDataLst>
          </p:nvPr>
        </p:nvSpPr>
        <p:spPr>
          <a:xfrm>
            <a:off x="744835" y="5157192"/>
            <a:ext cx="441775" cy="441775"/>
          </a:xfrm>
          <a:prstGeom prst="ellipse">
            <a:avLst/>
          </a:prstGeom>
          <a:solidFill>
            <a:srgbClr val="FF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r="7351" b="-600"/>
          <a:stretch>
            <a:fillRect/>
          </a:stretch>
        </p:blipFill>
        <p:spPr>
          <a:xfrm>
            <a:off x="2135560" y="3354380"/>
            <a:ext cx="3063863" cy="3285260"/>
          </a:xfrm>
          <a:prstGeom prst="rect">
            <a:avLst/>
          </a:prstGeom>
        </p:spPr>
      </p:pic>
      <p:sp>
        <p:nvSpPr>
          <p:cNvPr id="5" name="TextBox 4"/>
          <p:cNvSpPr txBox="1"/>
          <p:nvPr>
            <p:custDataLst>
              <p:tags r:id="rId1"/>
            </p:custDataLst>
          </p:nvPr>
        </p:nvSpPr>
        <p:spPr>
          <a:xfrm>
            <a:off x="2381224" y="1484784"/>
            <a:ext cx="7429552" cy="1722755"/>
          </a:xfrm>
          <a:prstGeom prst="rect">
            <a:avLst/>
          </a:prstGeom>
          <a:noFill/>
          <a:ln w="38100">
            <a:solidFill>
              <a:schemeClr val="accent2"/>
            </a:solidFill>
            <a:prstDash val="dash"/>
          </a:ln>
        </p:spPr>
        <p:style>
          <a:lnRef idx="2">
            <a:schemeClr val="accent5"/>
          </a:lnRef>
          <a:fillRef idx="1">
            <a:schemeClr val="lt1"/>
          </a:fillRef>
          <a:effectRef idx="0">
            <a:schemeClr val="accent5"/>
          </a:effectRef>
          <a:fontRef idx="minor">
            <a:schemeClr val="dk1"/>
          </a:fontRef>
        </p:style>
        <p:txBody>
          <a:bodyPr wrap="square" lIns="180000" tIns="144000" bIns="144000" rtlCol="0">
            <a:spAutoFit/>
          </a:bodyPr>
          <a:lstStyle/>
          <a:p>
            <a:pPr marL="342900" indent="-342900" algn="l">
              <a:lnSpc>
                <a:spcPts val="2800"/>
              </a:lnSpc>
              <a:spcBef>
                <a:spcPts val="0"/>
              </a:spcBef>
              <a:buFont typeface="Arial" panose="020B0604020202020204" pitchFamily="34" charset="0"/>
              <a:buChar char="•"/>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Python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中长度为</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的一维数组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通常采用形如</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的列表表示。</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Arial" panose="020B0604020202020204" pitchFamily="34" charset="0"/>
              <a:buChar char="•"/>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例如，以下语句创建一个长度为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的一维数组</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，初始元素值均为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Box 5"/>
          <p:cNvSpPr txBox="1"/>
          <p:nvPr>
            <p:custDataLst>
              <p:tags r:id="rId2"/>
            </p:custDataLst>
          </p:nvPr>
        </p:nvSpPr>
        <p:spPr>
          <a:xfrm>
            <a:off x="6240016" y="4676708"/>
            <a:ext cx="3312368" cy="882650"/>
          </a:xfrm>
          <a:prstGeom prst="rect">
            <a:avLst/>
          </a:prstGeom>
          <a:noFill/>
          <a:ln w="38100">
            <a:solidFill>
              <a:schemeClr val="accent2"/>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MAXN=10</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a=[None]*MAXN</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66</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38516" y="2509464"/>
            <a:ext cx="9330237" cy="4375920"/>
            <a:chOff x="1991544" y="1993564"/>
            <a:chExt cx="8513762" cy="4375920"/>
          </a:xfrm>
        </p:grpSpPr>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rcRect l="27707"/>
            <a:stretch>
              <a:fillRect/>
            </a:stretch>
          </p:blipFill>
          <p:spPr>
            <a:xfrm>
              <a:off x="7070843" y="1993564"/>
              <a:ext cx="3434463" cy="4372870"/>
            </a:xfrm>
            <a:custGeom>
              <a:avLst/>
              <a:gdLst>
                <a:gd name="connsiteX0" fmla="*/ 0 w 3434463"/>
                <a:gd name="connsiteY0" fmla="*/ 0 h 4372870"/>
                <a:gd name="connsiteX1" fmla="*/ 3434463 w 3434463"/>
                <a:gd name="connsiteY1" fmla="*/ 0 h 4372870"/>
                <a:gd name="connsiteX2" fmla="*/ 3434463 w 3434463"/>
                <a:gd name="connsiteY2" fmla="*/ 4372870 h 4372870"/>
                <a:gd name="connsiteX3" fmla="*/ 0 w 3434463"/>
                <a:gd name="connsiteY3" fmla="*/ 4372870 h 4372870"/>
                <a:gd name="connsiteX4" fmla="*/ 0 w 3434463"/>
                <a:gd name="connsiteY4" fmla="*/ 4298017 h 4372870"/>
                <a:gd name="connsiteX5" fmla="*/ 1512838 w 3434463"/>
                <a:gd name="connsiteY5" fmla="*/ 4298017 h 4372870"/>
                <a:gd name="connsiteX6" fmla="*/ 1512838 w 3434463"/>
                <a:gd name="connsiteY6" fmla="*/ 2810826 h 4372870"/>
                <a:gd name="connsiteX7" fmla="*/ 0 w 3434463"/>
                <a:gd name="connsiteY7" fmla="*/ 2810826 h 43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463" h="4372870">
                  <a:moveTo>
                    <a:pt x="0" y="0"/>
                  </a:moveTo>
                  <a:lnTo>
                    <a:pt x="3434463" y="0"/>
                  </a:lnTo>
                  <a:lnTo>
                    <a:pt x="3434463" y="4372870"/>
                  </a:lnTo>
                  <a:lnTo>
                    <a:pt x="0" y="4372870"/>
                  </a:lnTo>
                  <a:lnTo>
                    <a:pt x="0" y="4298017"/>
                  </a:lnTo>
                  <a:lnTo>
                    <a:pt x="1512838" y="4298017"/>
                  </a:lnTo>
                  <a:lnTo>
                    <a:pt x="1512838" y="2810826"/>
                  </a:lnTo>
                  <a:lnTo>
                    <a:pt x="0" y="2810826"/>
                  </a:lnTo>
                  <a:close/>
                </a:path>
              </a:pathLst>
            </a:cu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rcRect r="79832"/>
            <a:stretch>
              <a:fillRect/>
            </a:stretch>
          </p:blipFill>
          <p:spPr>
            <a:xfrm>
              <a:off x="1991544" y="1996614"/>
              <a:ext cx="958122" cy="4372870"/>
            </a:xfrm>
            <a:custGeom>
              <a:avLst/>
              <a:gdLst>
                <a:gd name="connsiteX0" fmla="*/ 984326 w 984326"/>
                <a:gd name="connsiteY0" fmla="*/ 0 h 4372870"/>
                <a:gd name="connsiteX1" fmla="*/ 0 w 984326"/>
                <a:gd name="connsiteY1" fmla="*/ 0 h 4372870"/>
                <a:gd name="connsiteX2" fmla="*/ 0 w 984326"/>
                <a:gd name="connsiteY2" fmla="*/ 4372870 h 4372870"/>
                <a:gd name="connsiteX3" fmla="*/ 984326 w 984326"/>
                <a:gd name="connsiteY3" fmla="*/ 4372870 h 4372870"/>
              </a:gdLst>
              <a:ahLst/>
              <a:cxnLst>
                <a:cxn ang="0">
                  <a:pos x="connsiteX0" y="connsiteY0"/>
                </a:cxn>
                <a:cxn ang="0">
                  <a:pos x="connsiteX1" y="connsiteY1"/>
                </a:cxn>
                <a:cxn ang="0">
                  <a:pos x="connsiteX2" y="connsiteY2"/>
                </a:cxn>
                <a:cxn ang="0">
                  <a:pos x="connsiteX3" y="connsiteY3"/>
                </a:cxn>
              </a:cxnLst>
              <a:rect l="l" t="t" r="r" b="b"/>
              <a:pathLst>
                <a:path w="984326" h="4372870">
                  <a:moveTo>
                    <a:pt x="984326" y="0"/>
                  </a:moveTo>
                  <a:lnTo>
                    <a:pt x="0" y="0"/>
                  </a:lnTo>
                  <a:lnTo>
                    <a:pt x="0" y="4372870"/>
                  </a:lnTo>
                  <a:lnTo>
                    <a:pt x="984326" y="4372870"/>
                  </a:lnTo>
                  <a:close/>
                </a:path>
              </a:pathLst>
            </a:custGeom>
          </p:spPr>
        </p:pic>
        <p:cxnSp>
          <p:nvCxnSpPr>
            <p:cNvPr id="11" name="直接连接符 10"/>
            <p:cNvCxnSpPr/>
            <p:nvPr/>
          </p:nvCxnSpPr>
          <p:spPr>
            <a:xfrm flipH="1">
              <a:off x="2573750" y="2265028"/>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2573750" y="2462445"/>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657409" y="4766701"/>
              <a:ext cx="6518471"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415480" y="1916832"/>
            <a:ext cx="7929618"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以</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行</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列的二维数组</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baseline="-25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baseline="-25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baseline="-25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baseline="-25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为例讨论（二维数组也称为矩阵）。</a:t>
            </a:r>
          </a:p>
        </p:txBody>
      </p:sp>
      <p:sp>
        <p:nvSpPr>
          <p:cNvPr id="78853" name="Rectangle 5"/>
          <p:cNvSpPr>
            <a:spLocks noChangeArrowheads="1"/>
          </p:cNvSpPr>
          <p:nvPr>
            <p:custDataLst>
              <p:tags r:id="rId1"/>
            </p:custDataLst>
          </p:nvPr>
        </p:nvSpPr>
        <p:spPr bwMode="auto">
          <a:xfrm>
            <a:off x="1415480" y="667645"/>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pic>
        <p:nvPicPr>
          <p:cNvPr id="78854" name="Picture 6"/>
          <p:cNvPicPr>
            <a:picLocks noChangeAspect="1" noChangeArrowheads="1"/>
          </p:cNvPicPr>
          <p:nvPr/>
        </p:nvPicPr>
        <p:blipFill>
          <a:blip r:embed="rId8" cstate="print"/>
          <a:srcRect/>
          <a:stretch>
            <a:fillRect/>
          </a:stretch>
        </p:blipFill>
        <p:spPr bwMode="auto">
          <a:xfrm>
            <a:off x="3223553" y="3420861"/>
            <a:ext cx="4386064" cy="1419225"/>
          </a:xfrm>
          <a:prstGeom prst="rect">
            <a:avLst/>
          </a:prstGeom>
          <a:noFill/>
          <a:ln w="9525">
            <a:noFill/>
            <a:miter lim="800000"/>
            <a:headEnd/>
            <a:tailEnd/>
          </a:ln>
        </p:spPr>
      </p:pic>
      <p:sp>
        <p:nvSpPr>
          <p:cNvPr id="78856" name="Rectangle 8"/>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10" name="灯片编号占位符 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67</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1415480" y="1178070"/>
            <a:ext cx="2071703" cy="547880"/>
            <a:chOff x="1396240" y="2304669"/>
            <a:chExt cx="1508680" cy="480002"/>
          </a:xfrm>
        </p:grpSpPr>
        <p:sp>
          <p:nvSpPr>
            <p:cNvPr id="4" name="矩形: 圆角 3"/>
            <p:cNvSpPr/>
            <p:nvPr>
              <p:custDataLst>
                <p:tags r:id="rId3"/>
              </p:custDataLst>
            </p:nvPr>
          </p:nvSpPr>
          <p:spPr>
            <a:xfrm>
              <a:off x="1396240" y="2304669"/>
              <a:ext cx="150868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6" name="文本框 5"/>
            <p:cNvSpPr txBox="1"/>
            <p:nvPr>
              <p:custDataLst>
                <p:tags r:id="rId4"/>
              </p:custDataLst>
            </p:nvPr>
          </p:nvSpPr>
          <p:spPr>
            <a:xfrm>
              <a:off x="1475599" y="2359915"/>
              <a:ext cx="1237337" cy="349374"/>
            </a:xfrm>
            <a:prstGeom prst="rect">
              <a:avLst/>
            </a:prstGeom>
            <a:noFill/>
          </p:spPr>
          <p:txBody>
            <a:bodyPr wrap="square" rtlCol="0">
              <a:spAutoFit/>
            </a:bodyPr>
            <a:lstStyle/>
            <a:p>
              <a:pPr>
                <a:lnSpc>
                  <a:spcPct val="100000"/>
                </a:lnSpc>
              </a:pPr>
              <a:r>
                <a:rPr lang="en-US"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2. </a:t>
              </a:r>
              <a:r>
                <a:rPr lang="en-US" altLang="zh-CN" sz="2000" i="1"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维数组</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78854"/>
                                        </p:tgtEl>
                                        <p:attrNameLst>
                                          <p:attrName>style.visibility</p:attrName>
                                        </p:attrNameLst>
                                      </p:cBhvr>
                                      <p:to>
                                        <p:strVal val="visible"/>
                                      </p:to>
                                    </p:set>
                                    <p:animEffect transition="in" filter="wipe(up)">
                                      <p:cBhvr>
                                        <p:cTn id="20"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2"/>
          <p:cNvPicPr>
            <a:picLocks noChangeAspect="1"/>
          </p:cNvPicPr>
          <p:nvPr/>
        </p:nvPicPr>
        <p:blipFill>
          <a:blip r:embed="rId7">
            <a:alphaModFix amt="40000"/>
            <a:duotone>
              <a:schemeClr val="bg2">
                <a:shade val="45000"/>
                <a:satMod val="135000"/>
              </a:schemeClr>
              <a:prstClr val="white"/>
            </a:duotone>
          </a:blip>
          <a:srcRect l="-23823" t="46297" r="-12286" b="-5887"/>
          <a:stretch>
            <a:fillRect/>
          </a:stretch>
        </p:blipFill>
        <p:spPr>
          <a:xfrm rot="10800000" flipH="1" flipV="1">
            <a:off x="5047125" y="789383"/>
            <a:ext cx="8537707" cy="2495600"/>
          </a:xfrm>
          <a:prstGeom prst="rect">
            <a:avLst/>
          </a:prstGeom>
        </p:spPr>
      </p:pic>
      <p:pic>
        <p:nvPicPr>
          <p:cNvPr id="3" name="图片 2"/>
          <p:cNvPicPr>
            <a:picLocks noChangeAspect="1"/>
          </p:cNvPicPr>
          <p:nvPr/>
        </p:nvPicPr>
        <p:blipFill rotWithShape="1">
          <a:blip r:embed="rId8" cstate="print">
            <a:extLst>
              <a:ext uri="{28A0092B-C50C-407E-A947-70E740481C1C}">
                <a14:useLocalDpi xmlns:a14="http://schemas.microsoft.com/office/drawing/2010/main" val="0"/>
              </a:ext>
            </a:extLst>
          </a:blip>
          <a:srcRect l="5434" r="7351" b="-600"/>
          <a:stretch>
            <a:fillRect/>
          </a:stretch>
        </p:blipFill>
        <p:spPr>
          <a:xfrm flipH="1">
            <a:off x="9048328" y="2924944"/>
            <a:ext cx="3143672" cy="3580829"/>
          </a:xfrm>
          <a:prstGeom prst="rect">
            <a:avLst/>
          </a:prstGeom>
        </p:spPr>
      </p:pic>
      <p:sp>
        <p:nvSpPr>
          <p:cNvPr id="78853" name="Rectangle 5"/>
          <p:cNvSpPr>
            <a:spLocks noChangeArrowheads="1"/>
          </p:cNvSpPr>
          <p:nvPr>
            <p:custDataLst>
              <p:tags r:id="rId1"/>
            </p:custDataLst>
          </p:nvPr>
        </p:nvSpPr>
        <p:spPr bwMode="auto">
          <a:xfrm>
            <a:off x="6003635" y="34701"/>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pic>
        <p:nvPicPr>
          <p:cNvPr id="78854" name="Picture 6"/>
          <p:cNvPicPr>
            <a:picLocks noChangeAspect="1" noChangeArrowheads="1"/>
          </p:cNvPicPr>
          <p:nvPr/>
        </p:nvPicPr>
        <p:blipFill>
          <a:blip r:embed="rId9" cstate="print"/>
          <a:srcRect/>
          <a:stretch>
            <a:fillRect/>
          </a:stretch>
        </p:blipFill>
        <p:spPr bwMode="auto">
          <a:xfrm>
            <a:off x="2087155" y="1154356"/>
            <a:ext cx="3810000" cy="1419225"/>
          </a:xfrm>
          <a:prstGeom prst="rect">
            <a:avLst/>
          </a:prstGeom>
          <a:noFill/>
          <a:ln w="9525">
            <a:noFill/>
            <a:miter lim="800000"/>
            <a:headEnd/>
            <a:tailEnd/>
          </a:ln>
        </p:spPr>
      </p:pic>
      <p:sp>
        <p:nvSpPr>
          <p:cNvPr id="78856" name="Rectangle 8"/>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14" name="TextBox 13"/>
          <p:cNvSpPr txBox="1"/>
          <p:nvPr/>
        </p:nvSpPr>
        <p:spPr>
          <a:xfrm>
            <a:off x="1271464" y="2636912"/>
            <a:ext cx="2227028" cy="460375"/>
          </a:xfrm>
          <a:prstGeom prst="rect">
            <a:avLst/>
          </a:prstGeom>
          <a:noFill/>
        </p:spPr>
        <p:txBody>
          <a:bodyPr wrap="square" rtlCol="0">
            <a:spAutoFit/>
          </a:bodyPr>
          <a:lstStyle/>
          <a:p>
            <a:pPr algn="l">
              <a:lnSpc>
                <a:spcPct val="100000"/>
              </a:lnSpc>
              <a:spcBef>
                <a:spcPts val="0"/>
              </a:spcBef>
            </a:pPr>
            <a:r>
              <a:rPr lang="zh-CN"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按行优先存储</a:t>
            </a:r>
          </a:p>
        </p:txBody>
      </p:sp>
      <p:grpSp>
        <p:nvGrpSpPr>
          <p:cNvPr id="2" name="组合 17"/>
          <p:cNvGrpSpPr/>
          <p:nvPr/>
        </p:nvGrpSpPr>
        <p:grpSpPr>
          <a:xfrm>
            <a:off x="1271464" y="3140968"/>
            <a:ext cx="7572428" cy="3071834"/>
            <a:chOff x="857224" y="2643182"/>
            <a:chExt cx="7572428" cy="3071834"/>
          </a:xfrm>
        </p:grpSpPr>
        <p:sp>
          <p:nvSpPr>
            <p:cNvPr id="11" name="TextBox 10"/>
            <p:cNvSpPr txBox="1"/>
            <p:nvPr>
              <p:custDataLst>
                <p:tags r:id="rId3"/>
              </p:custDataLst>
            </p:nvPr>
          </p:nvSpPr>
          <p:spPr>
            <a:xfrm>
              <a:off x="1285852" y="3490995"/>
              <a:ext cx="7143800" cy="129286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0"/>
                </a:spcBef>
                <a:buFont typeface="Arial" panose="020B0604020202020204" pitchFamily="34" charset="0"/>
                <a:buChar char="•"/>
              </a:pP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行，每行</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个元素，共有</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kumimoji="0"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Arial" panose="020B0604020202020204" pitchFamily="34" charset="0"/>
                <a:buChar char="•"/>
              </a:pP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在第</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行中</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kumimoji="0"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kumimoji="0"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kumimoji="0"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Arial" panose="020B0604020202020204" pitchFamily="34" charset="0"/>
                <a:buChar char="•"/>
              </a:pP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合起来，</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sp>
          <p:nvSpPr>
            <p:cNvPr id="78857" name="Text Box 9"/>
            <p:cNvSpPr txBox="1">
              <a:spLocks noChangeArrowheads="1"/>
            </p:cNvSpPr>
            <p:nvPr>
              <p:custDataLst>
                <p:tags r:id="rId4"/>
              </p:custDataLst>
            </p:nvPr>
          </p:nvSpPr>
          <p:spPr bwMode="auto">
            <a:xfrm>
              <a:off x="1857356" y="5286388"/>
              <a:ext cx="5500726" cy="428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180000" tIns="108000" rIns="0" bIns="252000" numCol="1" anchor="t" anchorCtr="0" compatLnSpc="1"/>
            <a:lstStyle/>
            <a:p>
              <a:pPr algn="just">
                <a:lnSpc>
                  <a:spcPts val="1800"/>
                </a:lnSpc>
                <a:spcBef>
                  <a:spcPct val="0"/>
                </a:spcBef>
              </a:pPr>
              <a:r>
                <a:rPr kumimoji="0" lang="pt-BR" altLang="zh-CN" sz="2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LOC(</a:t>
              </a:r>
              <a:r>
                <a:rPr kumimoji="0" lang="pt-BR" altLang="zh-CN" sz="20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pt-BR" altLang="zh-CN" sz="2000" i="1"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kumimoji="0" lang="pt-BR" altLang="zh-CN" sz="2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kumimoji="0" lang="pt-BR" altLang="zh-CN" sz="2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)=LOC(</a:t>
              </a:r>
              <a:r>
                <a:rPr kumimoji="0" lang="pt-BR" altLang="zh-CN" sz="20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pt-BR" altLang="zh-CN" sz="2000"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r>
                <a:rPr kumimoji="0" lang="pt-BR" altLang="zh-CN" sz="2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r>
                <a:rPr kumimoji="0" lang="pt-BR" altLang="zh-CN" sz="2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 + (</a:t>
              </a:r>
              <a:r>
                <a:rPr kumimoji="0" lang="pt-BR" altLang="zh-CN" sz="20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kumimoji="0" lang="pt-BR" altLang="zh-CN" sz="2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kumimoji="0" lang="pt-BR" altLang="zh-CN" sz="2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 + </a:t>
              </a:r>
              <a:r>
                <a:rPr kumimoji="0" lang="pt-BR" altLang="zh-CN" sz="20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kumimoji="0" lang="pt-BR" altLang="zh-CN" sz="2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15" name="TextBox 14"/>
            <p:cNvSpPr txBox="1"/>
            <p:nvPr/>
          </p:nvSpPr>
          <p:spPr>
            <a:xfrm>
              <a:off x="857224" y="2643182"/>
              <a:ext cx="7429552" cy="808990"/>
            </a:xfrm>
            <a:prstGeom prst="rect">
              <a:avLst/>
            </a:prstGeom>
            <a:noFill/>
          </p:spPr>
          <p:txBody>
            <a:bodyPr wrap="square" rtlCol="0">
              <a:spAutoFit/>
            </a:bodyPr>
            <a:lstStyle/>
            <a:p>
              <a:pPr algn="l">
                <a:lnSpc>
                  <a:spcPts val="2800"/>
                </a:lnSpc>
                <a:spcBef>
                  <a:spcPts val="0"/>
                </a:spcBef>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假设每个元素占</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个存储单元，</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元素的存储地址</a:t>
              </a:r>
              <a:r>
                <a:rPr kumimoji="0"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对于元素</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6" name="下箭头 15"/>
            <p:cNvSpPr/>
            <p:nvPr>
              <p:custDataLst>
                <p:tags r:id="rId5"/>
              </p:custDataLst>
            </p:nvPr>
          </p:nvSpPr>
          <p:spPr bwMode="auto">
            <a:xfrm>
              <a:off x="3857620" y="4857760"/>
              <a:ext cx="214314" cy="285752"/>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20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17" name="灯片编号占位符 1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68</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78854"/>
                                        </p:tgtEl>
                                        <p:attrNameLst>
                                          <p:attrName>style.visibility</p:attrName>
                                        </p:attrNameLst>
                                      </p:cBhvr>
                                      <p:to>
                                        <p:strVal val="visible"/>
                                      </p:to>
                                    </p:set>
                                    <p:animEffect transition="in" filter="circle(in)">
                                      <p:cBhvr>
                                        <p:cTn id="7" dur="1000"/>
                                        <p:tgtEl>
                                          <p:spTgt spid="7885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8430" r="6208"/>
          <a:stretch>
            <a:fillRect/>
          </a:stretch>
        </p:blipFill>
        <p:spPr>
          <a:xfrm flipH="1">
            <a:off x="8920010" y="1680911"/>
            <a:ext cx="3262142" cy="5276481"/>
          </a:xfrm>
          <a:prstGeom prst="rect">
            <a:avLst/>
          </a:prstGeom>
        </p:spPr>
      </p:pic>
      <p:sp>
        <p:nvSpPr>
          <p:cNvPr id="78853" name="Rectangle 5"/>
          <p:cNvSpPr>
            <a:spLocks noChangeArrowheads="1"/>
          </p:cNvSpPr>
          <p:nvPr>
            <p:custDataLst>
              <p:tags r:id="rId1"/>
            </p:custDataLst>
          </p:nvPr>
        </p:nvSpPr>
        <p:spPr bwMode="auto">
          <a:xfrm>
            <a:off x="4677851" y="618241"/>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pic>
        <p:nvPicPr>
          <p:cNvPr id="78854" name="Picture 6"/>
          <p:cNvPicPr>
            <a:picLocks noChangeAspect="1" noChangeArrowheads="1"/>
          </p:cNvPicPr>
          <p:nvPr/>
        </p:nvPicPr>
        <p:blipFill>
          <a:blip r:embed="rId8" cstate="print"/>
          <a:srcRect/>
          <a:stretch>
            <a:fillRect/>
          </a:stretch>
        </p:blipFill>
        <p:spPr bwMode="auto">
          <a:xfrm>
            <a:off x="1626944" y="1083583"/>
            <a:ext cx="3810000" cy="1419225"/>
          </a:xfrm>
          <a:prstGeom prst="rect">
            <a:avLst/>
          </a:prstGeom>
          <a:noFill/>
          <a:ln w="9525">
            <a:noFill/>
            <a:miter lim="800000"/>
            <a:headEnd/>
            <a:tailEnd/>
          </a:ln>
        </p:spPr>
      </p:pic>
      <p:sp>
        <p:nvSpPr>
          <p:cNvPr id="78856" name="Rectangle 8"/>
          <p:cNvSpPr>
            <a:spLocks noChangeArrowheads="1"/>
          </p:cNvSpPr>
          <p:nvPr>
            <p:custDataLst>
              <p:tags r:id="rId2"/>
            </p:custDataLst>
          </p:nvPr>
        </p:nvSpPr>
        <p:spPr bwMode="auto">
          <a:xfrm>
            <a:off x="4677851" y="389641"/>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14" name="TextBox 13"/>
          <p:cNvSpPr txBox="1"/>
          <p:nvPr/>
        </p:nvSpPr>
        <p:spPr>
          <a:xfrm>
            <a:off x="1057720" y="2636912"/>
            <a:ext cx="2157960" cy="460375"/>
          </a:xfrm>
          <a:prstGeom prst="rect">
            <a:avLst/>
          </a:prstGeom>
          <a:noFill/>
        </p:spPr>
        <p:txBody>
          <a:bodyPr wrap="square" rtlCol="0">
            <a:spAutoFit/>
          </a:bodyPr>
          <a:lstStyle/>
          <a:p>
            <a:pPr algn="l">
              <a:lnSpc>
                <a:spcPct val="100000"/>
              </a:lnSpc>
              <a:spcBef>
                <a:spcPts val="0"/>
              </a:spcBef>
            </a:pPr>
            <a:r>
              <a:rPr lang="zh-CN"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按</a:t>
            </a:r>
            <a:r>
              <a:rPr lang="zh-CN" altLang="en-US"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列</a:t>
            </a:r>
            <a:r>
              <a:rPr lang="zh-CN"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优先存储</a:t>
            </a:r>
          </a:p>
        </p:txBody>
      </p:sp>
      <p:grpSp>
        <p:nvGrpSpPr>
          <p:cNvPr id="2" name="组合 16"/>
          <p:cNvGrpSpPr/>
          <p:nvPr/>
        </p:nvGrpSpPr>
        <p:grpSpPr>
          <a:xfrm>
            <a:off x="1055439" y="3140968"/>
            <a:ext cx="7874420" cy="3513316"/>
            <a:chOff x="857224" y="2643182"/>
            <a:chExt cx="7095979" cy="3513316"/>
          </a:xfrm>
        </p:grpSpPr>
        <p:sp>
          <p:nvSpPr>
            <p:cNvPr id="11" name="TextBox 10"/>
            <p:cNvSpPr txBox="1"/>
            <p:nvPr>
              <p:custDataLst>
                <p:tags r:id="rId3"/>
              </p:custDataLst>
            </p:nvPr>
          </p:nvSpPr>
          <p:spPr>
            <a:xfrm>
              <a:off x="961405" y="3500438"/>
              <a:ext cx="6991798" cy="1292860"/>
            </a:xfrm>
            <a:prstGeom prst="rect">
              <a:avLst/>
            </a:prstGeom>
            <a:noFill/>
            <a:ln w="38100">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0"/>
                </a:spcBef>
                <a:buFont typeface="Arial" panose="020B0604020202020204" pitchFamily="34" charset="0"/>
                <a:buChar char="•"/>
              </a:pP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个元素，共有</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kumimoji="0"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Arial" panose="020B0604020202020204" pitchFamily="34" charset="0"/>
                <a:buChar char="•"/>
              </a:pP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在第</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kumimoji="0"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kumimoji="0"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-1,j]</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a:t>
              </a:r>
              <a:r>
                <a:rPr kumimoji="0"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kumimoji="0"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Arial" panose="020B0604020202020204" pitchFamily="34" charset="0"/>
                <a:buChar char="•"/>
              </a:pP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合起来，</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zh-CN" altLang="pt-BR"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kumimoji="0"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kumimoji="0"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个元素。则：</a:t>
              </a:r>
            </a:p>
          </p:txBody>
        </p:sp>
        <p:sp>
          <p:nvSpPr>
            <p:cNvPr id="78857" name="Text Box 9"/>
            <p:cNvSpPr txBox="1">
              <a:spLocks noChangeArrowheads="1"/>
            </p:cNvSpPr>
            <p:nvPr>
              <p:custDataLst>
                <p:tags r:id="rId4"/>
              </p:custDataLst>
            </p:nvPr>
          </p:nvSpPr>
          <p:spPr bwMode="auto">
            <a:xfrm>
              <a:off x="1785918" y="5214950"/>
              <a:ext cx="5357850" cy="428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180000" tIns="108000" rIns="0" bIns="252000" numCol="1" anchor="t" anchorCtr="0" compatLnSpc="1"/>
            <a:lstStyle/>
            <a:p>
              <a:pPr algn="l"/>
              <a:r>
                <a:rPr lang="pt-BR" altLang="zh-CN" sz="2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LOC(</a:t>
              </a:r>
              <a:r>
                <a:rPr lang="pt-BR" altLang="zh-CN" sz="20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i="1"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pt-BR" altLang="zh-CN" sz="2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pt-BR" altLang="zh-CN" sz="2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)=LOC(</a:t>
              </a:r>
              <a:r>
                <a:rPr lang="pt-BR" altLang="zh-CN" sz="20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r>
                <a:rPr lang="pt-BR" altLang="zh-CN" sz="2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baseline="-25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r>
                <a:rPr lang="pt-BR" altLang="zh-CN" sz="2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 + (</a:t>
              </a:r>
              <a:r>
                <a:rPr lang="pt-BR" altLang="zh-CN" sz="20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r>
                <a:rPr lang="pt-BR" altLang="zh-CN" sz="2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m </a:t>
              </a:r>
              <a:r>
                <a:rPr lang="pt-BR" altLang="zh-CN" sz="2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 </a:t>
              </a:r>
              <a:r>
                <a:rPr lang="pt-BR" altLang="zh-CN" sz="20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lang="pt-BR" altLang="zh-CN" sz="2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15" name="TextBox 14"/>
            <p:cNvSpPr txBox="1"/>
            <p:nvPr/>
          </p:nvSpPr>
          <p:spPr>
            <a:xfrm>
              <a:off x="857224" y="2643182"/>
              <a:ext cx="6929486" cy="808990"/>
            </a:xfrm>
            <a:prstGeom prst="rect">
              <a:avLst/>
            </a:prstGeom>
            <a:noFill/>
          </p:spPr>
          <p:txBody>
            <a:bodyPr wrap="square" rtlCol="0">
              <a:spAutoFit/>
            </a:bodyPr>
            <a:lstStyle/>
            <a:p>
              <a:pPr algn="l">
                <a:lnSpc>
                  <a:spcPts val="28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假设每个元素占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个存储单元，</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元素的存储地址</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对于元素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2" name="下箭头 11"/>
            <p:cNvSpPr/>
            <p:nvPr>
              <p:custDataLst>
                <p:tags r:id="rId5"/>
              </p:custDataLst>
            </p:nvPr>
          </p:nvSpPr>
          <p:spPr bwMode="auto">
            <a:xfrm>
              <a:off x="4027286" y="4863964"/>
              <a:ext cx="214314" cy="285752"/>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20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3" name="TextBox 12"/>
            <p:cNvSpPr txBox="1"/>
            <p:nvPr/>
          </p:nvSpPr>
          <p:spPr>
            <a:xfrm>
              <a:off x="1714480" y="5757718"/>
              <a:ext cx="4857784"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二维数组也具有随机存储特性</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，以此类推。</a:t>
              </a:r>
            </a:p>
          </p:txBody>
        </p:sp>
      </p:grpSp>
      <p:sp>
        <p:nvSpPr>
          <p:cNvPr id="16" name="灯片编号占位符 1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69</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500"/>
                            </p:stCondLst>
                            <p:childTnLst>
                              <p:par>
                                <p:cTn id="12" presetID="6" presetClass="entr" presetSubtype="16" fill="hold" nodeType="afterEffect">
                                  <p:stCondLst>
                                    <p:cond delay="0"/>
                                  </p:stCondLst>
                                  <p:childTnLst>
                                    <p:set>
                                      <p:cBhvr>
                                        <p:cTn id="13" dur="1" fill="hold">
                                          <p:stCondLst>
                                            <p:cond delay="0"/>
                                          </p:stCondLst>
                                        </p:cTn>
                                        <p:tgtEl>
                                          <p:spTgt spid="78854"/>
                                        </p:tgtEl>
                                        <p:attrNameLst>
                                          <p:attrName>style.visibility</p:attrName>
                                        </p:attrNameLst>
                                      </p:cBhvr>
                                      <p:to>
                                        <p:strVal val="visible"/>
                                      </p:to>
                                    </p:set>
                                    <p:animEffect transition="in" filter="circle(in)">
                                      <p:cBhvr>
                                        <p:cTn id="14" dur="1000"/>
                                        <p:tgtEl>
                                          <p:spTgt spid="78854"/>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8509" t="7187" r="9793" b="8804"/>
          <a:stretch>
            <a:fillRect/>
          </a:stretch>
        </p:blipFill>
        <p:spPr>
          <a:xfrm flipH="1">
            <a:off x="8160431" y="1772816"/>
            <a:ext cx="3501022" cy="3493337"/>
          </a:xfrm>
          <a:prstGeom prst="rect">
            <a:avLst/>
          </a:prstGeom>
        </p:spPr>
      </p:pic>
      <p:sp>
        <p:nvSpPr>
          <p:cNvPr id="44" name="TextBox 43"/>
          <p:cNvSpPr txBox="1"/>
          <p:nvPr>
            <p:custDataLst>
              <p:tags r:id="rId1"/>
            </p:custDataLst>
          </p:nvPr>
        </p:nvSpPr>
        <p:spPr>
          <a:xfrm>
            <a:off x="1073142" y="2492896"/>
            <a:ext cx="7056784" cy="2605405"/>
          </a:xfrm>
          <a:prstGeom prst="rect">
            <a:avLst/>
          </a:prstGeom>
          <a:solidFill>
            <a:schemeClr val="lt1"/>
          </a:solidFill>
          <a:ln w="28575">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tIns="72000" bIns="72000" rtlCol="0">
            <a:spAutoFit/>
          </a:bodyPr>
          <a:lstStyle/>
          <a:p>
            <a:pPr marL="342900" indent="-342900" algn="l">
              <a:lnSpc>
                <a:spcPts val="2800"/>
              </a:lnSpc>
              <a:spcBef>
                <a:spcPts val="600"/>
              </a:spcBef>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是由零个或多个字符组成的有限序列。记作</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str</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pt-BR"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串中所包含的字符个数</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称为串长度，当</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时，称为空串。</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一个串中任意连续的字符组成的子序列称为该串的子串</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包含子串的串相应地称为主串。</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若两个串的长度相等且对应字符都相等，则称两个串相等。</a:t>
            </a:r>
          </a:p>
        </p:txBody>
      </p:sp>
      <p:sp>
        <p:nvSpPr>
          <p:cNvPr id="24" name="TextBox 23"/>
          <p:cNvSpPr txBox="1"/>
          <p:nvPr/>
        </p:nvSpPr>
        <p:spPr>
          <a:xfrm>
            <a:off x="1343472" y="1129541"/>
            <a:ext cx="3429024"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rgbClr val="000000"/>
                </a:solidFill>
                <a:latin typeface="微软雅黑" panose="020B0503020204020204" pitchFamily="34" charset="-122"/>
                <a:ea typeface="微软雅黑" panose="020B0503020204020204" pitchFamily="34" charset="-122"/>
              </a:rPr>
              <a:t>4.1.1  </a:t>
            </a:r>
            <a:r>
              <a:rPr lang="zh-CN" altLang="zh-CN" dirty="0">
                <a:solidFill>
                  <a:srgbClr val="000000"/>
                </a:solidFill>
                <a:latin typeface="微软雅黑" panose="020B0503020204020204" pitchFamily="34" charset="-122"/>
                <a:ea typeface="微软雅黑" panose="020B0503020204020204" pitchFamily="34" charset="-122"/>
              </a:rPr>
              <a:t>串</a:t>
            </a:r>
            <a:r>
              <a:rPr lang="zh-CN" altLang="en-US" dirty="0">
                <a:solidFill>
                  <a:srgbClr val="000000"/>
                </a:solidFill>
                <a:latin typeface="微软雅黑" panose="020B0503020204020204" pitchFamily="34" charset="-122"/>
                <a:ea typeface="微软雅黑" panose="020B0503020204020204" pitchFamily="34" charset="-122"/>
              </a:rPr>
              <a:t>的基本概念</a:t>
            </a:r>
          </a:p>
        </p:txBody>
      </p:sp>
      <p:sp>
        <p:nvSpPr>
          <p:cNvPr id="15" name="TextBox 14"/>
          <p:cNvSpPr txBox="1"/>
          <p:nvPr/>
        </p:nvSpPr>
        <p:spPr>
          <a:xfrm>
            <a:off x="1108762" y="188640"/>
            <a:ext cx="1002197" cy="82994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4.1 </a:t>
            </a:r>
            <a:r>
              <a:rPr lang="zh-CN" altLang="zh-CN" dirty="0">
                <a:solidFill>
                  <a:schemeClr val="accent1"/>
                </a:solidFill>
                <a:latin typeface="微软雅黑" panose="020B0503020204020204" pitchFamily="34" charset="-122"/>
                <a:ea typeface="微软雅黑" panose="020B0503020204020204" pitchFamily="34" charset="-122"/>
              </a:rPr>
              <a:t>串</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anim calcmode="lin" valueType="num">
                                      <p:cBhvr>
                                        <p:cTn id="16" dur="500" fill="hold"/>
                                        <p:tgtEl>
                                          <p:spTgt spid="44"/>
                                        </p:tgtEl>
                                        <p:attrNameLst>
                                          <p:attrName>ppt_x</p:attrName>
                                        </p:attrNameLst>
                                      </p:cBhvr>
                                      <p:tavLst>
                                        <p:tav tm="0">
                                          <p:val>
                                            <p:strVal val="#ppt_x"/>
                                          </p:val>
                                        </p:tav>
                                        <p:tav tm="100000">
                                          <p:val>
                                            <p:strVal val="#ppt_x"/>
                                          </p:val>
                                        </p:tav>
                                      </p:tavLst>
                                    </p:anim>
                                    <p:anim calcmode="lin" valueType="num">
                                      <p:cBhvr>
                                        <p:cTn id="17"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71464" y="1700808"/>
            <a:ext cx="9330237" cy="4375920"/>
            <a:chOff x="1991544" y="1993564"/>
            <a:chExt cx="8513762" cy="437592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27707"/>
            <a:stretch>
              <a:fillRect/>
            </a:stretch>
          </p:blipFill>
          <p:spPr>
            <a:xfrm>
              <a:off x="7070843" y="1993564"/>
              <a:ext cx="3434463" cy="4372870"/>
            </a:xfrm>
            <a:custGeom>
              <a:avLst/>
              <a:gdLst>
                <a:gd name="connsiteX0" fmla="*/ 0 w 3434463"/>
                <a:gd name="connsiteY0" fmla="*/ 0 h 4372870"/>
                <a:gd name="connsiteX1" fmla="*/ 3434463 w 3434463"/>
                <a:gd name="connsiteY1" fmla="*/ 0 h 4372870"/>
                <a:gd name="connsiteX2" fmla="*/ 3434463 w 3434463"/>
                <a:gd name="connsiteY2" fmla="*/ 4372870 h 4372870"/>
                <a:gd name="connsiteX3" fmla="*/ 0 w 3434463"/>
                <a:gd name="connsiteY3" fmla="*/ 4372870 h 4372870"/>
                <a:gd name="connsiteX4" fmla="*/ 0 w 3434463"/>
                <a:gd name="connsiteY4" fmla="*/ 4298017 h 4372870"/>
                <a:gd name="connsiteX5" fmla="*/ 1512838 w 3434463"/>
                <a:gd name="connsiteY5" fmla="*/ 4298017 h 4372870"/>
                <a:gd name="connsiteX6" fmla="*/ 1512838 w 3434463"/>
                <a:gd name="connsiteY6" fmla="*/ 2810826 h 4372870"/>
                <a:gd name="connsiteX7" fmla="*/ 0 w 3434463"/>
                <a:gd name="connsiteY7" fmla="*/ 2810826 h 43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463" h="4372870">
                  <a:moveTo>
                    <a:pt x="0" y="0"/>
                  </a:moveTo>
                  <a:lnTo>
                    <a:pt x="3434463" y="0"/>
                  </a:lnTo>
                  <a:lnTo>
                    <a:pt x="3434463" y="4372870"/>
                  </a:lnTo>
                  <a:lnTo>
                    <a:pt x="0" y="4372870"/>
                  </a:lnTo>
                  <a:lnTo>
                    <a:pt x="0" y="4298017"/>
                  </a:lnTo>
                  <a:lnTo>
                    <a:pt x="1512838" y="4298017"/>
                  </a:lnTo>
                  <a:lnTo>
                    <a:pt x="1512838" y="2810826"/>
                  </a:lnTo>
                  <a:lnTo>
                    <a:pt x="0" y="2810826"/>
                  </a:lnTo>
                  <a:close/>
                </a:path>
              </a:pathLst>
            </a:cu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r="79832"/>
            <a:stretch>
              <a:fillRect/>
            </a:stretch>
          </p:blipFill>
          <p:spPr>
            <a:xfrm>
              <a:off x="1991544" y="1996614"/>
              <a:ext cx="958122" cy="4372870"/>
            </a:xfrm>
            <a:custGeom>
              <a:avLst/>
              <a:gdLst>
                <a:gd name="connsiteX0" fmla="*/ 984326 w 984326"/>
                <a:gd name="connsiteY0" fmla="*/ 0 h 4372870"/>
                <a:gd name="connsiteX1" fmla="*/ 0 w 984326"/>
                <a:gd name="connsiteY1" fmla="*/ 0 h 4372870"/>
                <a:gd name="connsiteX2" fmla="*/ 0 w 984326"/>
                <a:gd name="connsiteY2" fmla="*/ 4372870 h 4372870"/>
                <a:gd name="connsiteX3" fmla="*/ 984326 w 984326"/>
                <a:gd name="connsiteY3" fmla="*/ 4372870 h 4372870"/>
              </a:gdLst>
              <a:ahLst/>
              <a:cxnLst>
                <a:cxn ang="0">
                  <a:pos x="connsiteX0" y="connsiteY0"/>
                </a:cxn>
                <a:cxn ang="0">
                  <a:pos x="connsiteX1" y="connsiteY1"/>
                </a:cxn>
                <a:cxn ang="0">
                  <a:pos x="connsiteX2" y="connsiteY2"/>
                </a:cxn>
                <a:cxn ang="0">
                  <a:pos x="connsiteX3" y="connsiteY3"/>
                </a:cxn>
              </a:cxnLst>
              <a:rect l="l" t="t" r="r" b="b"/>
              <a:pathLst>
                <a:path w="984326" h="4372870">
                  <a:moveTo>
                    <a:pt x="984326" y="0"/>
                  </a:moveTo>
                  <a:lnTo>
                    <a:pt x="0" y="0"/>
                  </a:lnTo>
                  <a:lnTo>
                    <a:pt x="0" y="4372870"/>
                  </a:lnTo>
                  <a:lnTo>
                    <a:pt x="984326" y="4372870"/>
                  </a:lnTo>
                  <a:close/>
                </a:path>
              </a:pathLst>
            </a:custGeom>
          </p:spPr>
        </p:pic>
        <p:cxnSp>
          <p:nvCxnSpPr>
            <p:cNvPr id="7" name="直接连接符 6"/>
            <p:cNvCxnSpPr/>
            <p:nvPr/>
          </p:nvCxnSpPr>
          <p:spPr>
            <a:xfrm flipH="1">
              <a:off x="2573750" y="2265028"/>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2573750" y="2462445"/>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657409" y="4766701"/>
              <a:ext cx="6518471"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2001186" y="2290766"/>
            <a:ext cx="7143596" cy="20612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ct val="100000"/>
              </a:lnSpc>
              <a:spcBef>
                <a:spcPts val="12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更一般地，</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，则该数组按行优先存储时有：</a:t>
            </a:r>
          </a:p>
          <a:p>
            <a:pPr algn="l">
              <a:lnSpc>
                <a:spcPct val="100000"/>
              </a:lnSpc>
              <a:spcBef>
                <a:spcPts val="120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LOC(</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spcBef>
                <a:spcPts val="120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按按行优先存储时有：</a:t>
            </a:r>
          </a:p>
          <a:p>
            <a:pPr algn="l">
              <a:lnSpc>
                <a:spcPct val="100000"/>
              </a:lnSpc>
              <a:spcBef>
                <a:spcPts val="12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5" name="灯片编号占位符 4"/>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pitchFamily="34" charset="-122"/>
                <a:ea typeface="微软雅黑" panose="020B0503020204020204" pitchFamily="34" charset="-122"/>
              </a:rPr>
              <a:t>70</a:t>
            </a:fld>
            <a:r>
              <a:rPr lang="en-US" altLang="zh-CN">
                <a:solidFill>
                  <a:schemeClr val="accent1"/>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199456" y="1772816"/>
            <a:ext cx="7858180" cy="2159000"/>
          </a:xfrm>
          <a:prstGeom prst="rect">
            <a:avLst/>
          </a:prstGeom>
          <a:noFill/>
          <a:ln w="38100">
            <a:solidFill>
              <a:schemeClr val="accent6"/>
            </a:solidFill>
            <a:prstDash val="dash"/>
          </a:ln>
        </p:spPr>
        <p:style>
          <a:lnRef idx="2">
            <a:schemeClr val="accent5"/>
          </a:lnRef>
          <a:fillRef idx="1">
            <a:schemeClr val="lt1"/>
          </a:fillRef>
          <a:effectRef idx="0">
            <a:schemeClr val="accent5"/>
          </a:effectRef>
          <a:fontRef idx="minor">
            <a:schemeClr val="dk1"/>
          </a:fontRef>
        </p:style>
        <p:txBody>
          <a:bodyPr wrap="square" lIns="180000" tIns="144000" bIns="144000" rtlCol="0">
            <a:spAutoFit/>
          </a:bodyPr>
          <a:lstStyle/>
          <a:p>
            <a:pPr marL="342900" indent="-342900" algn="l">
              <a:lnSpc>
                <a:spcPts val="2800"/>
              </a:lnSpc>
              <a:spcBef>
                <a:spcPts val="600"/>
              </a:spcBef>
              <a:buFont typeface="Wingdings" panose="05000000000000000000" pitchFamily="2" charset="2"/>
              <a:buChar char="l"/>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Python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列的二维数组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通常采用形如</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的嵌套列表表示。</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Wingdings" panose="05000000000000000000" pitchFamily="2" charset="2"/>
              <a:buChar char="l"/>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例如，以下语句创建一个</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MAXM</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列的二维数组</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，初始元素值均为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Box 5"/>
          <p:cNvSpPr txBox="1"/>
          <p:nvPr>
            <p:custDataLst>
              <p:tags r:id="rId2"/>
            </p:custDataLst>
          </p:nvPr>
        </p:nvSpPr>
        <p:spPr>
          <a:xfrm>
            <a:off x="4873588" y="4688986"/>
            <a:ext cx="5286412" cy="796290"/>
          </a:xfrm>
          <a:prstGeom prst="rect">
            <a:avLst/>
          </a:prstGeom>
          <a:noFill/>
          <a:ln w="38100">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r>
              <a:rPr lang="en-US" altLang="zh-CN" sz="1800">
                <a:solidFill>
                  <a:srgbClr val="000000"/>
                </a:solidFill>
                <a:latin typeface="微软雅黑" panose="020B0503020204020204" pitchFamily="34" charset="-122"/>
                <a:ea typeface="微软雅黑" panose="020B0503020204020204" pitchFamily="34" charset="-122"/>
              </a:rPr>
              <a:t>MAXM,MAXN=3,4</a:t>
            </a:r>
            <a:endParaRPr lang="zh-CN" altLang="zh-CN" sz="1800">
              <a:solidFill>
                <a:srgbClr val="000000"/>
              </a:solidFill>
              <a:latin typeface="微软雅黑" panose="020B0503020204020204" pitchFamily="34" charset="-122"/>
              <a:ea typeface="微软雅黑" panose="020B0503020204020204" pitchFamily="34" charset="-122"/>
            </a:endParaRPr>
          </a:p>
          <a:p>
            <a:pPr algn="l"/>
            <a:r>
              <a:rPr lang="en-US" altLang="zh-CN" sz="1800">
                <a:solidFill>
                  <a:srgbClr val="000000"/>
                </a:solidFill>
                <a:latin typeface="微软雅黑" panose="020B0503020204020204" pitchFamily="34" charset="-122"/>
                <a:ea typeface="微软雅黑" panose="020B0503020204020204" pitchFamily="34" charset="-122"/>
              </a:rPr>
              <a:t>a=[[None]*MAXN for i in range(MAXM)]</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71</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直角三角形 1"/>
          <p:cNvSpPr/>
          <p:nvPr>
            <p:custDataLst>
              <p:tags r:id="rId3"/>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 name="直角三角形 2"/>
          <p:cNvSpPr/>
          <p:nvPr>
            <p:custDataLst>
              <p:tags r:id="rId4"/>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5434" r="7351" b="-600"/>
          <a:stretch>
            <a:fillRect/>
          </a:stretch>
        </p:blipFill>
        <p:spPr>
          <a:xfrm flipH="1">
            <a:off x="8798611" y="2967212"/>
            <a:ext cx="3143672" cy="3580829"/>
          </a:xfrm>
          <a:prstGeom prst="rect">
            <a:avLst/>
          </a:prstGeom>
        </p:spPr>
      </p:pic>
      <p:sp>
        <p:nvSpPr>
          <p:cNvPr id="5" name="TextBox 4"/>
          <p:cNvSpPr txBox="1"/>
          <p:nvPr>
            <p:custDataLst>
              <p:tags r:id="rId1"/>
            </p:custDataLst>
          </p:nvPr>
        </p:nvSpPr>
        <p:spPr>
          <a:xfrm>
            <a:off x="1271464" y="1340768"/>
            <a:ext cx="9865096" cy="1245235"/>
          </a:xfrm>
          <a:prstGeom prst="rect">
            <a:avLst/>
          </a:prstGeom>
          <a:noFill/>
          <a:ln w="38100">
            <a:solidFill>
              <a:schemeClr val="accent6"/>
            </a:solidFill>
            <a:prstDash val="dash"/>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】设有二维数组</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元素的地址为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2000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，每个元素占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个存储单元，若按行优先存储，则元素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的存储地址为多少</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若按列优先存储，则元素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的存储地址为多少？</a:t>
            </a:r>
          </a:p>
        </p:txBody>
      </p:sp>
      <p:sp>
        <p:nvSpPr>
          <p:cNvPr id="6" name="TextBox 5"/>
          <p:cNvSpPr txBox="1"/>
          <p:nvPr>
            <p:custDataLst>
              <p:tags r:id="rId2"/>
            </p:custDataLst>
          </p:nvPr>
        </p:nvSpPr>
        <p:spPr>
          <a:xfrm>
            <a:off x="1298972" y="3714787"/>
            <a:ext cx="7286676" cy="2235835"/>
          </a:xfrm>
          <a:prstGeom prst="rect">
            <a:avLst/>
          </a:prstGeom>
          <a:noFill/>
          <a:ln w="38100">
            <a:solidFill>
              <a:schemeClr val="accent2"/>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342900" indent="-342900" algn="l">
              <a:lnSpc>
                <a:spcPts val="2800"/>
              </a:lnSpc>
              <a:spcBef>
                <a:spcPts val="600"/>
              </a:spcBef>
              <a:buFont typeface="Wingdings" panose="05000000000000000000" pitchFamily="2" charset="2"/>
              <a:buChar char="l"/>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行，每行</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80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个元素，计</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80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Wingdings" panose="05000000000000000000" pitchFamily="2" charset="2"/>
              <a:buChar char="l"/>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在第</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行中，元素</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[45][1..67]</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计</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67</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个元素，这样元素</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前面存储的元素个数</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80+67</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Wingdings" panose="05000000000000000000" pitchFamily="2" charset="2"/>
              <a:buChar char="l"/>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[45][68])=2000+(44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80+67)×2=9174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灯片编号占位符 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72</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1298972" y="2918521"/>
            <a:ext cx="2584024" cy="461025"/>
            <a:chOff x="1396240" y="2302988"/>
            <a:chExt cx="1508680" cy="481683"/>
          </a:xfrm>
        </p:grpSpPr>
        <p:sp>
          <p:nvSpPr>
            <p:cNvPr id="3" name="矩形: 圆角 2"/>
            <p:cNvSpPr/>
            <p:nvPr>
              <p:custDataLst>
                <p:tags r:id="rId3"/>
              </p:custDataLst>
            </p:nvPr>
          </p:nvSpPr>
          <p:spPr>
            <a:xfrm>
              <a:off x="1396240" y="2304669"/>
              <a:ext cx="150868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文本框 3"/>
            <p:cNvSpPr txBox="1"/>
            <p:nvPr/>
          </p:nvSpPr>
          <p:spPr>
            <a:xfrm>
              <a:off x="1499416" y="2302988"/>
              <a:ext cx="1237337" cy="416649"/>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按行优先存储</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5434" r="7351" b="-600"/>
          <a:stretch>
            <a:fillRect/>
          </a:stretch>
        </p:blipFill>
        <p:spPr>
          <a:xfrm flipH="1">
            <a:off x="8752532" y="2750866"/>
            <a:ext cx="3143672" cy="3580829"/>
          </a:xfrm>
          <a:prstGeom prst="rect">
            <a:avLst/>
          </a:prstGeom>
        </p:spPr>
      </p:pic>
      <p:sp>
        <p:nvSpPr>
          <p:cNvPr id="5" name="TextBox 4"/>
          <p:cNvSpPr txBox="1"/>
          <p:nvPr>
            <p:custDataLst>
              <p:tags r:id="rId1"/>
            </p:custDataLst>
          </p:nvPr>
        </p:nvSpPr>
        <p:spPr>
          <a:xfrm>
            <a:off x="1127448" y="1218158"/>
            <a:ext cx="10221716" cy="1245235"/>
          </a:xfrm>
          <a:prstGeom prst="rect">
            <a:avLst/>
          </a:prstGeom>
          <a:noFill/>
          <a:ln w="38100">
            <a:solidFill>
              <a:schemeClr val="accent6"/>
            </a:solidFill>
            <a:prstDash val="dash"/>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】设有二维数组</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元素的地址为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2000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，每个元素占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个存储单元，若按行优先存储，则元素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的存储地址为多少</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若按列优先存储，则元素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的存储地址为多少？</a:t>
            </a:r>
          </a:p>
        </p:txBody>
      </p:sp>
      <p:sp>
        <p:nvSpPr>
          <p:cNvPr id="6" name="TextBox 5"/>
          <p:cNvSpPr txBox="1"/>
          <p:nvPr>
            <p:custDataLst>
              <p:tags r:id="rId2"/>
            </p:custDataLst>
          </p:nvPr>
        </p:nvSpPr>
        <p:spPr>
          <a:xfrm>
            <a:off x="1127448" y="3899719"/>
            <a:ext cx="7286676" cy="2235835"/>
          </a:xfrm>
          <a:prstGeom prst="rect">
            <a:avLst/>
          </a:prstGeom>
          <a:solidFill>
            <a:schemeClr val="lt1"/>
          </a:solidFill>
          <a:ln w="38100">
            <a:solidFill>
              <a:schemeClr val="accent2"/>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342900" indent="-342900" algn="l">
              <a:lnSpc>
                <a:spcPts val="2800"/>
              </a:lnSpc>
              <a:spcBef>
                <a:spcPts val="600"/>
              </a:spcBef>
              <a:buBlip>
                <a:blip r:embed="rId6"/>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67</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列，每列</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个元素，计</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67</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6"/>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在第</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列中，元素</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[1..44][68]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计</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个元素，这样元素</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前面存储的元素个数</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=67</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50+44</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6"/>
              </a:buBlip>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LOC(</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[45][68])=2000+(67</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50+44)×2=8788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灯片编号占位符 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73</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2" name="组合 1"/>
          <p:cNvGrpSpPr/>
          <p:nvPr/>
        </p:nvGrpSpPr>
        <p:grpSpPr>
          <a:xfrm>
            <a:off x="1127448" y="2969584"/>
            <a:ext cx="2584024" cy="459416"/>
            <a:chOff x="1396240" y="2248829"/>
            <a:chExt cx="1508680" cy="480002"/>
          </a:xfrm>
        </p:grpSpPr>
        <p:sp>
          <p:nvSpPr>
            <p:cNvPr id="3" name="矩形: 圆角 2"/>
            <p:cNvSpPr/>
            <p:nvPr>
              <p:custDataLst>
                <p:tags r:id="rId3"/>
              </p:custDataLst>
            </p:nvPr>
          </p:nvSpPr>
          <p:spPr>
            <a:xfrm>
              <a:off x="1396240" y="2248829"/>
              <a:ext cx="150868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文本框 3"/>
            <p:cNvSpPr txBox="1"/>
            <p:nvPr/>
          </p:nvSpPr>
          <p:spPr>
            <a:xfrm>
              <a:off x="1499416" y="2302988"/>
              <a:ext cx="1237337" cy="416649"/>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按列优先存储</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21" presetClass="entr" presetSubtype="2"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2)">
                                      <p:cBhvr>
                                        <p:cTn id="2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4708" y="2402502"/>
            <a:ext cx="2214578" cy="368300"/>
          </a:xfrm>
          <a:prstGeom prst="rect">
            <a:avLst/>
          </a:prstGeom>
          <a:noFill/>
        </p:spPr>
        <p:txBody>
          <a:bodyPr wrap="square" rtlCol="0">
            <a:spAutoFit/>
          </a:bodyPr>
          <a:lstStyle/>
          <a:p>
            <a:pPr algn="l">
              <a:lnSpc>
                <a:spcPct val="100000"/>
              </a:lnSpc>
              <a:spcBef>
                <a:spcPts val="0"/>
              </a:spcBef>
            </a:pP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阶方阵</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2" name="组合 12"/>
          <p:cNvGrpSpPr/>
          <p:nvPr/>
        </p:nvGrpSpPr>
        <p:grpSpPr>
          <a:xfrm>
            <a:off x="4832573" y="3188320"/>
            <a:ext cx="2857520" cy="1752612"/>
            <a:chOff x="3214678" y="2214554"/>
            <a:chExt cx="2837977" cy="1752612"/>
          </a:xfrm>
        </p:grpSpPr>
        <p:cxnSp>
          <p:nvCxnSpPr>
            <p:cNvPr id="14" name="直接连接符 13"/>
            <p:cNvCxnSpPr/>
            <p:nvPr>
              <p:custDataLst>
                <p:tags r:id="rId6"/>
              </p:custDataLst>
            </p:nvPr>
          </p:nvCxnSpPr>
          <p:spPr>
            <a:xfrm rot="5400000">
              <a:off x="2358216" y="3071016"/>
              <a:ext cx="1714512" cy="1588"/>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7"/>
              </p:custDataLst>
            </p:nvPr>
          </p:nvCxnSpPr>
          <p:spPr>
            <a:xfrm>
              <a:off x="3216266" y="2227254"/>
              <a:ext cx="144000" cy="1588"/>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8"/>
              </p:custDataLst>
            </p:nvPr>
          </p:nvCxnSpPr>
          <p:spPr>
            <a:xfrm>
              <a:off x="3214678" y="3924304"/>
              <a:ext cx="144000" cy="1588"/>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359142" y="2258590"/>
              <a:ext cx="714380"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p>
          </p:txBody>
        </p:sp>
        <p:sp>
          <p:nvSpPr>
            <p:cNvPr id="18" name="TextBox 17"/>
            <p:cNvSpPr txBox="1"/>
            <p:nvPr/>
          </p:nvSpPr>
          <p:spPr>
            <a:xfrm>
              <a:off x="4002084" y="2258590"/>
              <a:ext cx="714380"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p>
          </p:txBody>
        </p:sp>
        <p:sp>
          <p:nvSpPr>
            <p:cNvPr id="19" name="TextBox 18"/>
            <p:cNvSpPr txBox="1"/>
            <p:nvPr/>
          </p:nvSpPr>
          <p:spPr>
            <a:xfrm>
              <a:off x="5216530" y="2258590"/>
              <a:ext cx="714380"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0" name="TextBox 19"/>
            <p:cNvSpPr txBox="1"/>
            <p:nvPr/>
          </p:nvSpPr>
          <p:spPr>
            <a:xfrm>
              <a:off x="4645026" y="2239954"/>
              <a:ext cx="571504"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21" name="TextBox 20"/>
            <p:cNvSpPr txBox="1"/>
            <p:nvPr/>
          </p:nvSpPr>
          <p:spPr>
            <a:xfrm>
              <a:off x="3359142" y="2687218"/>
              <a:ext cx="714380"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22" name="TextBox 21"/>
            <p:cNvSpPr txBox="1"/>
            <p:nvPr/>
          </p:nvSpPr>
          <p:spPr>
            <a:xfrm>
              <a:off x="4002084" y="2687218"/>
              <a:ext cx="714380"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23" name="TextBox 22"/>
            <p:cNvSpPr txBox="1"/>
            <p:nvPr/>
          </p:nvSpPr>
          <p:spPr>
            <a:xfrm>
              <a:off x="5216530" y="2687218"/>
              <a:ext cx="714380"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4" name="TextBox 23"/>
            <p:cNvSpPr txBox="1"/>
            <p:nvPr/>
          </p:nvSpPr>
          <p:spPr>
            <a:xfrm>
              <a:off x="4645026" y="2668582"/>
              <a:ext cx="571504"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25" name="TextBox 24"/>
            <p:cNvSpPr txBox="1"/>
            <p:nvPr/>
          </p:nvSpPr>
          <p:spPr>
            <a:xfrm>
              <a:off x="3359142" y="3549236"/>
              <a:ext cx="714380"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26" name="TextBox 25"/>
            <p:cNvSpPr txBox="1"/>
            <p:nvPr/>
          </p:nvSpPr>
          <p:spPr>
            <a:xfrm>
              <a:off x="4002084" y="3549236"/>
              <a:ext cx="714380"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27" name="TextBox 26"/>
            <p:cNvSpPr txBox="1"/>
            <p:nvPr/>
          </p:nvSpPr>
          <p:spPr>
            <a:xfrm>
              <a:off x="5216530" y="3549236"/>
              <a:ext cx="836125"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8" name="TextBox 27"/>
            <p:cNvSpPr txBox="1"/>
            <p:nvPr/>
          </p:nvSpPr>
          <p:spPr>
            <a:xfrm>
              <a:off x="4645026" y="3530600"/>
              <a:ext cx="571504"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29" name="直接连接符 28"/>
            <p:cNvCxnSpPr/>
            <p:nvPr>
              <p:custDataLst>
                <p:tags r:id="rId9"/>
              </p:custDataLst>
            </p:nvPr>
          </p:nvCxnSpPr>
          <p:spPr>
            <a:xfrm rot="5400000">
              <a:off x="5180781" y="3109116"/>
              <a:ext cx="1714512" cy="1588"/>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10"/>
              </p:custDataLst>
            </p:nvPr>
          </p:nvCxnSpPr>
          <p:spPr>
            <a:xfrm>
              <a:off x="5908655" y="2265354"/>
              <a:ext cx="144000" cy="1588"/>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11"/>
              </p:custDataLst>
            </p:nvPr>
          </p:nvCxnSpPr>
          <p:spPr>
            <a:xfrm>
              <a:off x="5907067" y="3962404"/>
              <a:ext cx="144000" cy="1588"/>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02018" y="3097210"/>
              <a:ext cx="571504"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grpSp>
        <p:nvGrpSpPr>
          <p:cNvPr id="4" name="组合 42"/>
          <p:cNvGrpSpPr/>
          <p:nvPr/>
        </p:nvGrpSpPr>
        <p:grpSpPr>
          <a:xfrm>
            <a:off x="6299484" y="2259626"/>
            <a:ext cx="2639896" cy="1213176"/>
            <a:chOff x="4357686" y="1785926"/>
            <a:chExt cx="2639896" cy="1213176"/>
          </a:xfrm>
        </p:grpSpPr>
        <p:sp>
          <p:nvSpPr>
            <p:cNvPr id="33" name="Text Box 8"/>
            <p:cNvSpPr txBox="1">
              <a:spLocks noChangeArrowheads="1"/>
            </p:cNvSpPr>
            <p:nvPr/>
          </p:nvSpPr>
          <p:spPr bwMode="auto">
            <a:xfrm>
              <a:off x="4714876" y="1785926"/>
              <a:ext cx="2282706" cy="671830"/>
            </a:xfrm>
            <a:prstGeom prst="rect">
              <a:avLst/>
            </a:prstGeom>
            <a:noFill/>
            <a:ln w="9525">
              <a:noFill/>
              <a:miter lim="800000"/>
            </a:ln>
            <a:effectLst/>
          </p:spPr>
          <p:txBody>
            <a:bodyPr>
              <a:spAutoFit/>
            </a:bodyPr>
            <a:lstStyle/>
            <a:p>
              <a:pPr algn="l">
                <a:spcBef>
                  <a:spcPct val="50000"/>
                </a:spcBef>
              </a:pP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spcBef>
                  <a:spcPct val="5000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上三角</a:t>
              </a:r>
            </a:p>
          </p:txBody>
        </p:sp>
        <p:cxnSp>
          <p:nvCxnSpPr>
            <p:cNvPr id="35" name="直接连接符 34"/>
            <p:cNvCxnSpPr>
              <a:stCxn id="33" idx="1"/>
            </p:cNvCxnSpPr>
            <p:nvPr>
              <p:custDataLst>
                <p:tags r:id="rId5"/>
              </p:custDataLst>
            </p:nvPr>
          </p:nvCxnSpPr>
          <p:spPr>
            <a:xfrm rot="10800000" flipV="1">
              <a:off x="4357686" y="2121672"/>
              <a:ext cx="357190" cy="877430"/>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grpSp>
        <p:nvGrpSpPr>
          <p:cNvPr id="6" name="组合 41"/>
          <p:cNvGrpSpPr/>
          <p:nvPr/>
        </p:nvGrpSpPr>
        <p:grpSpPr>
          <a:xfrm>
            <a:off x="3013337" y="3431222"/>
            <a:ext cx="4033815" cy="1509710"/>
            <a:chOff x="1071538" y="2957522"/>
            <a:chExt cx="4033815" cy="1509710"/>
          </a:xfrm>
        </p:grpSpPr>
        <p:sp>
          <p:nvSpPr>
            <p:cNvPr id="10" name="Text Box 9"/>
            <p:cNvSpPr txBox="1">
              <a:spLocks noChangeArrowheads="1"/>
            </p:cNvSpPr>
            <p:nvPr/>
          </p:nvSpPr>
          <p:spPr bwMode="auto">
            <a:xfrm>
              <a:off x="1071538" y="3684595"/>
              <a:ext cx="1439863" cy="671830"/>
            </a:xfrm>
            <a:prstGeom prst="rect">
              <a:avLst/>
            </a:prstGeom>
            <a:noFill/>
            <a:ln w="9525">
              <a:noFill/>
              <a:miter lim="800000"/>
            </a:ln>
            <a:effectLst/>
          </p:spPr>
          <p:txBody>
            <a:bodyPr>
              <a:spAutoFit/>
            </a:bodyPr>
            <a:lstStyle/>
            <a:p>
              <a:pPr algn="l">
                <a:spcBef>
                  <a:spcPct val="50000"/>
                </a:spcBef>
              </a:pP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spcBef>
                  <a:spcPct val="5000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下三角</a:t>
              </a:r>
            </a:p>
          </p:txBody>
        </p:sp>
        <p:sp>
          <p:nvSpPr>
            <p:cNvPr id="12" name="直角三角形 11"/>
            <p:cNvSpPr/>
            <p:nvPr>
              <p:custDataLst>
                <p:tags r:id="rId3"/>
              </p:custDataLst>
            </p:nvPr>
          </p:nvSpPr>
          <p:spPr>
            <a:xfrm>
              <a:off x="2886038" y="2957522"/>
              <a:ext cx="2219315" cy="1509710"/>
            </a:xfrm>
            <a:prstGeom prst="rtTriangle">
              <a:avLst/>
            </a:prstGeom>
            <a:solidFill>
              <a:schemeClr val="accent1">
                <a:alpha val="26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37" name="直接连接符 36"/>
            <p:cNvCxnSpPr/>
            <p:nvPr>
              <p:custDataLst>
                <p:tags r:id="rId4"/>
              </p:custDataLst>
            </p:nvPr>
          </p:nvCxnSpPr>
          <p:spPr>
            <a:xfrm rot="10800000" flipV="1">
              <a:off x="2214546" y="3786190"/>
              <a:ext cx="928694" cy="285752"/>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grpSp>
        <p:nvGrpSpPr>
          <p:cNvPr id="7" name="组合 40"/>
          <p:cNvGrpSpPr/>
          <p:nvPr/>
        </p:nvGrpSpPr>
        <p:grpSpPr>
          <a:xfrm>
            <a:off x="4727848" y="3045444"/>
            <a:ext cx="5286412" cy="2427623"/>
            <a:chOff x="2786050" y="2571744"/>
            <a:chExt cx="5286412" cy="2427623"/>
          </a:xfrm>
        </p:grpSpPr>
        <p:sp>
          <p:nvSpPr>
            <p:cNvPr id="8" name="Text Box 6"/>
            <p:cNvSpPr txBox="1">
              <a:spLocks noChangeArrowheads="1"/>
            </p:cNvSpPr>
            <p:nvPr/>
          </p:nvSpPr>
          <p:spPr bwMode="auto">
            <a:xfrm>
              <a:off x="5840437" y="4327537"/>
              <a:ext cx="2232025" cy="671830"/>
            </a:xfrm>
            <a:prstGeom prst="rect">
              <a:avLst/>
            </a:prstGeom>
            <a:noFill/>
            <a:ln w="9525">
              <a:noFill/>
              <a:miter lim="800000"/>
            </a:ln>
            <a:effectLst/>
          </p:spPr>
          <p:txBody>
            <a:bodyPr>
              <a:spAutoFit/>
            </a:bodyPr>
            <a:lstStyle/>
            <a:p>
              <a:pPr algn="l">
                <a:spcBef>
                  <a:spcPct val="50000"/>
                </a:spcBef>
              </a:pP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i,i</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spcBef>
                  <a:spcPct val="5000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主对角线</a:t>
              </a:r>
            </a:p>
          </p:txBody>
        </p:sp>
        <p:cxnSp>
          <p:nvCxnSpPr>
            <p:cNvPr id="39" name="直接连接符 38"/>
            <p:cNvCxnSpPr/>
            <p:nvPr>
              <p:custDataLst>
                <p:tags r:id="rId2"/>
              </p:custDataLst>
            </p:nvPr>
          </p:nvCxnSpPr>
          <p:spPr>
            <a:xfrm>
              <a:off x="2786050" y="2571744"/>
              <a:ext cx="3143272" cy="2071702"/>
            </a:xfrm>
            <a:prstGeom prst="line">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grpSp>
      <p:sp>
        <p:nvSpPr>
          <p:cNvPr id="38" name="TextBox 37"/>
          <p:cNvSpPr txBox="1"/>
          <p:nvPr/>
        </p:nvSpPr>
        <p:spPr>
          <a:xfrm>
            <a:off x="1054571" y="193395"/>
            <a:ext cx="4214842"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a:solidFill>
                  <a:schemeClr val="accent1"/>
                </a:solidFill>
                <a:latin typeface="微软雅黑" panose="020B0503020204020204" pitchFamily="34" charset="-122"/>
                <a:ea typeface="微软雅黑" panose="020B0503020204020204" pitchFamily="34" charset="-122"/>
              </a:rPr>
              <a:t>4.2.2 </a:t>
            </a:r>
            <a:r>
              <a:rPr lang="zh-CN" altLang="zh-CN">
                <a:solidFill>
                  <a:schemeClr val="accent1"/>
                </a:solidFill>
                <a:latin typeface="微软雅黑" panose="020B0503020204020204" pitchFamily="34" charset="-122"/>
                <a:ea typeface="微软雅黑" panose="020B0503020204020204" pitchFamily="34" charset="-122"/>
              </a:rPr>
              <a:t>特殊矩阵的压缩存储</a:t>
            </a:r>
          </a:p>
        </p:txBody>
      </p:sp>
      <p:sp>
        <p:nvSpPr>
          <p:cNvPr id="40" name="灯片编号占位符 3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74</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3" name="矩形 2"/>
          <p:cNvSpPr/>
          <p:nvPr>
            <p:custDataLst>
              <p:tags r:id="rId1"/>
            </p:custDataLst>
          </p:nvPr>
        </p:nvSpPr>
        <p:spPr bwMode="auto">
          <a:xfrm>
            <a:off x="1438944" y="1533276"/>
            <a:ext cx="9433048" cy="4416004"/>
          </a:xfrm>
          <a:prstGeom prst="rect">
            <a:avLst/>
          </a:prstGeom>
          <a:ln w="38100">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4" cstate="print">
            <a:extLst>
              <a:ext uri="{28A0092B-C50C-407E-A947-70E740481C1C}">
                <a14:useLocalDpi xmlns:a14="http://schemas.microsoft.com/office/drawing/2010/main" val="0"/>
              </a:ext>
            </a:extLst>
          </a:blip>
          <a:srcRect l="5434" r="7351" b="-600"/>
          <a:stretch>
            <a:fillRect/>
          </a:stretch>
        </p:blipFill>
        <p:spPr>
          <a:xfrm flipH="1">
            <a:off x="8737600" y="2543930"/>
            <a:ext cx="3429480" cy="3906381"/>
          </a:xfrm>
          <a:prstGeom prst="rect">
            <a:avLst/>
          </a:prstGeom>
        </p:spPr>
      </p:pic>
      <p:sp>
        <p:nvSpPr>
          <p:cNvPr id="6" name="TextBox 5"/>
          <p:cNvSpPr txBox="1"/>
          <p:nvPr/>
        </p:nvSpPr>
        <p:spPr>
          <a:xfrm>
            <a:off x="1109627" y="942530"/>
            <a:ext cx="3286148"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zh-CN" dirty="0">
                <a:solidFill>
                  <a:schemeClr val="accent1"/>
                </a:solidFill>
                <a:latin typeface="微软雅黑" panose="020B0503020204020204" pitchFamily="34" charset="-122"/>
                <a:ea typeface="微软雅黑" panose="020B0503020204020204" pitchFamily="34" charset="-122"/>
              </a:rPr>
              <a:t>对称矩阵的压缩存储</a:t>
            </a:r>
          </a:p>
        </p:txBody>
      </p:sp>
      <p:sp>
        <p:nvSpPr>
          <p:cNvPr id="7" name="TextBox 6"/>
          <p:cNvSpPr txBox="1"/>
          <p:nvPr/>
        </p:nvSpPr>
        <p:spPr>
          <a:xfrm>
            <a:off x="1200472" y="1401608"/>
            <a:ext cx="9144000"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若一个</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阶方阵</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的元素满足</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），则称其为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阶对称矩阵。</a:t>
            </a:r>
          </a:p>
        </p:txBody>
      </p:sp>
      <p:grpSp>
        <p:nvGrpSpPr>
          <p:cNvPr id="2" name="组合 53"/>
          <p:cNvGrpSpPr/>
          <p:nvPr/>
        </p:nvGrpSpPr>
        <p:grpSpPr>
          <a:xfrm>
            <a:off x="983432" y="3940004"/>
            <a:ext cx="6086517" cy="2884188"/>
            <a:chOff x="628623" y="3500438"/>
            <a:chExt cx="6086517" cy="2884188"/>
          </a:xfrm>
        </p:grpSpPr>
        <p:sp>
          <p:nvSpPr>
            <p:cNvPr id="34" name="TextBox 33"/>
            <p:cNvSpPr txBox="1"/>
            <p:nvPr/>
          </p:nvSpPr>
          <p:spPr>
            <a:xfrm>
              <a:off x="1071538" y="4567489"/>
              <a:ext cx="5643602" cy="312420"/>
            </a:xfrm>
            <a:prstGeom prst="rect">
              <a:avLst/>
            </a:prstGeom>
            <a:noFill/>
          </p:spPr>
          <p:txBody>
            <a:bodyPr wrap="square" rtlCol="0">
              <a:spAutoFit/>
            </a:bodyPr>
            <a:lstStyle/>
            <a:p>
              <a:pPr algn="l"/>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-1,0</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p>
          </p:txBody>
        </p:sp>
        <p:sp>
          <p:nvSpPr>
            <p:cNvPr id="35" name="下箭头 34"/>
            <p:cNvSpPr/>
            <p:nvPr>
              <p:custDataLst>
                <p:tags r:id="rId10"/>
              </p:custDataLst>
            </p:nvPr>
          </p:nvSpPr>
          <p:spPr>
            <a:xfrm>
              <a:off x="3714744" y="3786190"/>
              <a:ext cx="285752" cy="642942"/>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latin typeface="Consolas" panose="020B0609020204030204" pitchFamily="49" charset="0"/>
                <a:cs typeface="Consolas" panose="020B0609020204030204" pitchFamily="49" charset="0"/>
              </a:endParaRPr>
            </a:p>
          </p:txBody>
        </p:sp>
        <p:sp>
          <p:nvSpPr>
            <p:cNvPr id="36" name="TextBox 35"/>
            <p:cNvSpPr txBox="1"/>
            <p:nvPr/>
          </p:nvSpPr>
          <p:spPr>
            <a:xfrm>
              <a:off x="628623" y="5353307"/>
              <a:ext cx="6086517" cy="312420"/>
            </a:xfrm>
            <a:prstGeom prst="rect">
              <a:avLst/>
            </a:prstGeom>
            <a:noFill/>
          </p:spPr>
          <p:txBody>
            <a:bodyPr wrap="square" rtlCol="0">
              <a:spAutoFit/>
            </a:bodyPr>
            <a:lstStyle/>
            <a:p>
              <a:pPr algn="l"/>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 ，    </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b</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s</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37" name="直接连接符 36"/>
            <p:cNvCxnSpPr/>
            <p:nvPr/>
          </p:nvCxnSpPr>
          <p:spPr>
            <a:xfrm rot="5400000">
              <a:off x="1143770" y="5099855"/>
              <a:ext cx="285752" cy="1588"/>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1787506" y="5111761"/>
              <a:ext cx="285752" cy="1588"/>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a:off x="2429654" y="5111761"/>
              <a:ext cx="285752" cy="1588"/>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400000">
              <a:off x="5787240" y="5111761"/>
              <a:ext cx="285752" cy="1588"/>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sp>
          <p:nvSpPr>
            <p:cNvPr id="41" name="Text Box 9"/>
            <p:cNvSpPr txBox="1">
              <a:spLocks noChangeArrowheads="1"/>
            </p:cNvSpPr>
            <p:nvPr/>
          </p:nvSpPr>
          <p:spPr bwMode="auto">
            <a:xfrm>
              <a:off x="4000496" y="3929066"/>
              <a:ext cx="2000264" cy="312420"/>
            </a:xfrm>
            <a:prstGeom prst="rect">
              <a:avLst/>
            </a:prstGeom>
            <a:noFill/>
            <a:ln w="9525">
              <a:noFill/>
              <a:miter lim="800000"/>
            </a:ln>
            <a:effectLst/>
          </p:spPr>
          <p:txBody>
            <a:bodyPr wrap="square">
              <a:spAutoFit/>
            </a:bodyPr>
            <a:lstStyle/>
            <a:p>
              <a:pPr algn="l">
                <a:spcBef>
                  <a:spcPct val="50000"/>
                </a:spcBef>
              </a:pP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下三角</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主对角线</a:t>
              </a:r>
            </a:p>
          </p:txBody>
        </p:sp>
        <p:sp>
          <p:nvSpPr>
            <p:cNvPr id="43" name="TextBox 42"/>
            <p:cNvSpPr txBox="1"/>
            <p:nvPr/>
          </p:nvSpPr>
          <p:spPr>
            <a:xfrm>
              <a:off x="2857488" y="6072206"/>
              <a:ext cx="2143140" cy="312420"/>
            </a:xfrm>
            <a:prstGeom prst="rect">
              <a:avLst/>
            </a:prstGeom>
            <a:noFill/>
          </p:spPr>
          <p:txBody>
            <a:bodyPr wrap="square" rtlCol="0">
              <a:spAutoFit/>
            </a:bodyPr>
            <a:lstStyle/>
            <a:p>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sp>
          <p:nvSpPr>
            <p:cNvPr id="44" name="左大括号 43"/>
            <p:cNvSpPr/>
            <p:nvPr>
              <p:custDataLst>
                <p:tags r:id="rId11"/>
              </p:custDataLst>
            </p:nvPr>
          </p:nvSpPr>
          <p:spPr>
            <a:xfrm rot="16200000">
              <a:off x="3571025" y="3142406"/>
              <a:ext cx="216000" cy="5357850"/>
            </a:xfrm>
            <a:prstGeom prst="lef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Consolas" panose="020B0609020204030204" pitchFamily="49" charset="0"/>
                <a:cs typeface="Consolas" panose="020B0609020204030204" pitchFamily="49" charset="0"/>
              </a:endParaRPr>
            </a:p>
          </p:txBody>
        </p:sp>
        <p:sp>
          <p:nvSpPr>
            <p:cNvPr id="47" name="右弧形箭头 46"/>
            <p:cNvSpPr/>
            <p:nvPr>
              <p:custDataLst>
                <p:tags r:id="rId12"/>
              </p:custDataLst>
            </p:nvPr>
          </p:nvSpPr>
          <p:spPr>
            <a:xfrm>
              <a:off x="6215074" y="3500438"/>
              <a:ext cx="285752" cy="1000132"/>
            </a:xfrm>
            <a:prstGeom prst="curvedLeftArrow">
              <a:avLst/>
            </a:prstGeom>
            <a:solidFill>
              <a:schemeClr val="accent6"/>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solidFill>
                  <a:schemeClr val="dk1"/>
                </a:solidFill>
                <a:latin typeface="Consolas" panose="020B0609020204030204" pitchFamily="49" charset="0"/>
                <a:cs typeface="Consolas" panose="020B0609020204030204" pitchFamily="49" charset="0"/>
              </a:endParaRPr>
            </a:p>
          </p:txBody>
        </p:sp>
      </p:grpSp>
      <p:grpSp>
        <p:nvGrpSpPr>
          <p:cNvPr id="3" name="组合 73"/>
          <p:cNvGrpSpPr/>
          <p:nvPr/>
        </p:nvGrpSpPr>
        <p:grpSpPr>
          <a:xfrm>
            <a:off x="1997850" y="2154055"/>
            <a:ext cx="4000528" cy="1857389"/>
            <a:chOff x="1643042" y="1714488"/>
            <a:chExt cx="4000528" cy="1857389"/>
          </a:xfrm>
        </p:grpSpPr>
        <p:sp>
          <p:nvSpPr>
            <p:cNvPr id="8" name="直角三角形 7"/>
            <p:cNvSpPr/>
            <p:nvPr>
              <p:custDataLst>
                <p:tags r:id="rId2"/>
              </p:custDataLst>
            </p:nvPr>
          </p:nvSpPr>
          <p:spPr>
            <a:xfrm>
              <a:off x="2743162" y="1714488"/>
              <a:ext cx="2900408" cy="1828800"/>
            </a:xfrm>
            <a:prstGeom prst="rtTriangle">
              <a:avLst/>
            </a:prstGeom>
            <a:solidFill>
              <a:schemeClr val="accent1">
                <a:alpha val="26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10" name="直接连接符 9"/>
            <p:cNvCxnSpPr/>
            <p:nvPr>
              <p:custDataLst>
                <p:tags r:id="rId3"/>
              </p:custDataLst>
            </p:nvPr>
          </p:nvCxnSpPr>
          <p:spPr>
            <a:xfrm rot="5400000">
              <a:off x="1786717" y="2713821"/>
              <a:ext cx="1714512" cy="1599"/>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4"/>
              </p:custDataLst>
            </p:nvPr>
          </p:nvCxnSpPr>
          <p:spPr>
            <a:xfrm>
              <a:off x="2644773" y="1870064"/>
              <a:ext cx="14499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5"/>
              </p:custDataLst>
            </p:nvPr>
          </p:nvCxnSpPr>
          <p:spPr>
            <a:xfrm>
              <a:off x="2643174" y="3567114"/>
              <a:ext cx="14499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88633" y="1901400"/>
              <a:ext cx="719299"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p>
          </p:txBody>
        </p:sp>
        <p:sp>
          <p:nvSpPr>
            <p:cNvPr id="16" name="TextBox 15"/>
            <p:cNvSpPr txBox="1"/>
            <p:nvPr/>
          </p:nvSpPr>
          <p:spPr>
            <a:xfrm>
              <a:off x="3436002" y="1901400"/>
              <a:ext cx="719299"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p>
          </p:txBody>
        </p:sp>
        <p:sp>
          <p:nvSpPr>
            <p:cNvPr id="17" name="TextBox 16"/>
            <p:cNvSpPr txBox="1"/>
            <p:nvPr/>
          </p:nvSpPr>
          <p:spPr>
            <a:xfrm>
              <a:off x="4658811" y="1901400"/>
              <a:ext cx="719299" cy="220980"/>
            </a:xfrm>
            <a:prstGeom prst="rect">
              <a:avLst/>
            </a:prstGeom>
            <a:noFill/>
          </p:spPr>
          <p:txBody>
            <a:bodyPr wrap="square" lIns="0" tIns="0" rIns="0" bIns="0" rtlCol="0">
              <a:spAutoFit/>
            </a:bodyPr>
            <a:lstStyle/>
            <a:p>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8" name="TextBox 17"/>
            <p:cNvSpPr txBox="1"/>
            <p:nvPr/>
          </p:nvSpPr>
          <p:spPr>
            <a:xfrm>
              <a:off x="4083372" y="1882764"/>
              <a:ext cx="575440"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9" name="TextBox 18"/>
            <p:cNvSpPr txBox="1"/>
            <p:nvPr/>
          </p:nvSpPr>
          <p:spPr>
            <a:xfrm>
              <a:off x="2788633" y="2330028"/>
              <a:ext cx="719299"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20" name="TextBox 19"/>
            <p:cNvSpPr txBox="1"/>
            <p:nvPr/>
          </p:nvSpPr>
          <p:spPr>
            <a:xfrm>
              <a:off x="3436002" y="2330028"/>
              <a:ext cx="719299" cy="220980"/>
            </a:xfrm>
            <a:prstGeom prst="rect">
              <a:avLst/>
            </a:prstGeom>
            <a:noFill/>
          </p:spPr>
          <p:txBody>
            <a:bodyPr wrap="square" lIns="0" tIns="0" rIns="0" bIns="0" rtlCol="0">
              <a:spAutoFit/>
            </a:bodyPr>
            <a:lstStyle/>
            <a:p>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21" name="TextBox 20"/>
            <p:cNvSpPr txBox="1"/>
            <p:nvPr/>
          </p:nvSpPr>
          <p:spPr>
            <a:xfrm>
              <a:off x="4658811" y="2330028"/>
              <a:ext cx="719299"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2" name="TextBox 21"/>
            <p:cNvSpPr txBox="1"/>
            <p:nvPr/>
          </p:nvSpPr>
          <p:spPr>
            <a:xfrm>
              <a:off x="4083372" y="2311392"/>
              <a:ext cx="575440"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23" name="TextBox 22"/>
            <p:cNvSpPr txBox="1"/>
            <p:nvPr/>
          </p:nvSpPr>
          <p:spPr>
            <a:xfrm>
              <a:off x="2788633" y="3192046"/>
              <a:ext cx="719299"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24" name="TextBox 23"/>
            <p:cNvSpPr txBox="1"/>
            <p:nvPr/>
          </p:nvSpPr>
          <p:spPr>
            <a:xfrm>
              <a:off x="3436002" y="3192046"/>
              <a:ext cx="719299" cy="220980"/>
            </a:xfrm>
            <a:prstGeom prst="rect">
              <a:avLst/>
            </a:prstGeom>
            <a:noFill/>
          </p:spPr>
          <p:txBody>
            <a:bodyPr wrap="square" lIns="0" tIns="0" rIns="0" bIns="0" rtlCol="0">
              <a:spAutoFit/>
            </a:bodyPr>
            <a:lstStyle/>
            <a:p>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25" name="TextBox 24"/>
            <p:cNvSpPr txBox="1"/>
            <p:nvPr/>
          </p:nvSpPr>
          <p:spPr>
            <a:xfrm>
              <a:off x="4658811" y="3192046"/>
              <a:ext cx="841883"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6" name="TextBox 25"/>
            <p:cNvSpPr txBox="1"/>
            <p:nvPr/>
          </p:nvSpPr>
          <p:spPr>
            <a:xfrm>
              <a:off x="4083372" y="3173410"/>
              <a:ext cx="575440"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27" name="直接连接符 26"/>
            <p:cNvCxnSpPr/>
            <p:nvPr>
              <p:custDataLst>
                <p:tags r:id="rId6"/>
              </p:custDataLst>
            </p:nvPr>
          </p:nvCxnSpPr>
          <p:spPr>
            <a:xfrm rot="5400000">
              <a:off x="4785514" y="2713821"/>
              <a:ext cx="1714512" cy="1599"/>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7"/>
              </p:custDataLst>
            </p:nvPr>
          </p:nvCxnSpPr>
          <p:spPr>
            <a:xfrm>
              <a:off x="5479528" y="1879589"/>
              <a:ext cx="14499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8"/>
              </p:custDataLst>
            </p:nvPr>
          </p:nvCxnSpPr>
          <p:spPr>
            <a:xfrm>
              <a:off x="5487454" y="3557589"/>
              <a:ext cx="14499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932493" y="2740020"/>
              <a:ext cx="575440"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18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45" name="TextBox 44"/>
            <p:cNvSpPr txBox="1"/>
            <p:nvPr/>
          </p:nvSpPr>
          <p:spPr>
            <a:xfrm>
              <a:off x="1643042" y="2928934"/>
              <a:ext cx="785818" cy="312420"/>
            </a:xfrm>
            <a:prstGeom prst="rect">
              <a:avLst/>
            </a:prstGeom>
            <a:noFill/>
          </p:spPr>
          <p:txBody>
            <a:bodyPr wrap="square" rtlCol="0">
              <a:spAutoFit/>
            </a:bodyPr>
            <a:lstStyle/>
            <a:p>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cxnSp>
          <p:nvCxnSpPr>
            <p:cNvPr id="52" name="直接连接符 51"/>
            <p:cNvCxnSpPr/>
            <p:nvPr>
              <p:custDataLst>
                <p:tags r:id="rId9"/>
              </p:custDataLst>
            </p:nvPr>
          </p:nvCxnSpPr>
          <p:spPr>
            <a:xfrm flipV="1">
              <a:off x="2285984" y="2714620"/>
              <a:ext cx="714380" cy="285752"/>
            </a:xfrm>
            <a:prstGeom prst="line">
              <a:avLst/>
            </a:prstGeom>
            <a:ln w="19050">
              <a:solidFill>
                <a:schemeClr val="dk1"/>
              </a:solidFill>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4" name="组合 55"/>
          <p:cNvGrpSpPr/>
          <p:nvPr/>
        </p:nvGrpSpPr>
        <p:grpSpPr>
          <a:xfrm>
            <a:off x="6998510" y="3468457"/>
            <a:ext cx="1500198" cy="1300765"/>
            <a:chOff x="6643702" y="3028890"/>
            <a:chExt cx="1500198" cy="1300765"/>
          </a:xfrm>
        </p:grpSpPr>
        <p:sp>
          <p:nvSpPr>
            <p:cNvPr id="48" name="TextBox 47"/>
            <p:cNvSpPr txBox="1"/>
            <p:nvPr/>
          </p:nvSpPr>
          <p:spPr>
            <a:xfrm>
              <a:off x="6643702" y="3028890"/>
              <a:ext cx="714380" cy="312420"/>
            </a:xfrm>
            <a:prstGeom prst="rect">
              <a:avLst/>
            </a:prstGeom>
            <a:noFill/>
          </p:spPr>
          <p:txBody>
            <a:bodyPr wrap="square" rtlCol="0">
              <a:spAutoFit/>
            </a:bodyPr>
            <a:lstStyle/>
            <a:p>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p>
          </p:txBody>
        </p:sp>
        <p:sp>
          <p:nvSpPr>
            <p:cNvPr id="49" name="TextBox 48"/>
            <p:cNvSpPr txBox="1"/>
            <p:nvPr/>
          </p:nvSpPr>
          <p:spPr>
            <a:xfrm>
              <a:off x="6786578" y="4017235"/>
              <a:ext cx="571504" cy="312420"/>
            </a:xfrm>
            <a:prstGeom prst="rect">
              <a:avLst/>
            </a:prstGeom>
            <a:noFill/>
          </p:spPr>
          <p:txBody>
            <a:bodyPr wrap="square"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50" name="TextBox 49"/>
            <p:cNvSpPr txBox="1"/>
            <p:nvPr/>
          </p:nvSpPr>
          <p:spPr>
            <a:xfrm>
              <a:off x="7143768" y="3571876"/>
              <a:ext cx="1000132" cy="337185"/>
            </a:xfrm>
            <a:prstGeom prst="rect">
              <a:avLst/>
            </a:prstGeom>
            <a:noFill/>
          </p:spPr>
          <p:txBody>
            <a:bodyPr wrap="square" rtlCol="0">
              <a:spAutoFit/>
            </a:bodyPr>
            <a:lstStyle/>
            <a:p>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5" name="下箭头 54"/>
            <p:cNvSpPr/>
            <p:nvPr>
              <p:custDataLst>
                <p:tags r:id="rId1"/>
              </p:custDataLst>
            </p:nvPr>
          </p:nvSpPr>
          <p:spPr bwMode="auto">
            <a:xfrm>
              <a:off x="6929454" y="3429000"/>
              <a:ext cx="142876" cy="571504"/>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
        <p:nvSpPr>
          <p:cNvPr id="51" name="灯片编号占位符 50"/>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75</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499"/>
                                          </p:stCondLst>
                                        </p:cTn>
                                        <p:tgtEl>
                                          <p:spTgt spid="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499"/>
                                          </p:stCondLst>
                                        </p:cTn>
                                        <p:tgtEl>
                                          <p:spTgt spid="2"/>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4" cstate="print">
            <a:extLst>
              <a:ext uri="{28A0092B-C50C-407E-A947-70E740481C1C}">
                <a14:useLocalDpi xmlns:a14="http://schemas.microsoft.com/office/drawing/2010/main" val="0"/>
              </a:ext>
            </a:extLst>
          </a:blip>
          <a:srcRect l="8430" r="6208"/>
          <a:stretch>
            <a:fillRect/>
          </a:stretch>
        </p:blipFill>
        <p:spPr>
          <a:xfrm flipH="1">
            <a:off x="8716310" y="960539"/>
            <a:ext cx="3462388" cy="5600377"/>
          </a:xfrm>
          <a:prstGeom prst="rect">
            <a:avLst/>
          </a:prstGeom>
        </p:spPr>
      </p:pic>
      <p:grpSp>
        <p:nvGrpSpPr>
          <p:cNvPr id="2" name="组合 47"/>
          <p:cNvGrpSpPr/>
          <p:nvPr/>
        </p:nvGrpSpPr>
        <p:grpSpPr>
          <a:xfrm>
            <a:off x="1271464" y="4009851"/>
            <a:ext cx="7091408" cy="2344276"/>
            <a:chOff x="909616" y="2951361"/>
            <a:chExt cx="7091408" cy="2344276"/>
          </a:xfrm>
        </p:grpSpPr>
        <p:sp>
          <p:nvSpPr>
            <p:cNvPr id="13322" name="Text Box 10"/>
            <p:cNvSpPr txBox="1">
              <a:spLocks noChangeArrowheads="1"/>
            </p:cNvSpPr>
            <p:nvPr/>
          </p:nvSpPr>
          <p:spPr bwMode="auto">
            <a:xfrm>
              <a:off x="909616" y="4500570"/>
              <a:ext cx="609600" cy="312420"/>
            </a:xfrm>
            <a:prstGeom prst="rect">
              <a:avLst/>
            </a:prstGeom>
            <a:noFill/>
            <a:ln w="9525">
              <a:noFill/>
              <a:miter lim="800000"/>
            </a:ln>
            <a:effectLst/>
          </p:spPr>
          <p:txBody>
            <a:bodyPr>
              <a:spAutoFit/>
            </a:bodyPr>
            <a:lstStyle/>
            <a:p>
              <a:pPr algn="l">
                <a:spcBef>
                  <a:spcPct val="50000"/>
                </a:spcBef>
              </a:pP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323" name="Text Box 11"/>
            <p:cNvSpPr txBox="1">
              <a:spLocks noChangeArrowheads="1"/>
            </p:cNvSpPr>
            <p:nvPr>
              <p:custDataLst>
                <p:tags r:id="rId8"/>
              </p:custDataLst>
            </p:nvPr>
          </p:nvSpPr>
          <p:spPr bwMode="auto">
            <a:xfrm>
              <a:off x="3695664" y="4029078"/>
              <a:ext cx="4305360" cy="312420"/>
            </a:xfrm>
            <a:prstGeom prst="rect">
              <a:avLst/>
            </a:prstGeom>
            <a:noFill/>
            <a:ln w="9525">
              <a:noFill/>
              <a:miter lim="800000"/>
            </a:ln>
            <a:effectLst/>
          </p:spPr>
          <p:txBody>
            <a:bodyPr wrap="square">
              <a:spAutoFit/>
            </a:bodyPr>
            <a:lstStyle/>
            <a:p>
              <a:pPr algn="l">
                <a:spcBef>
                  <a:spcPct val="50000"/>
                </a:spcBef>
              </a:pP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时（下三角</a:t>
              </a:r>
              <a:r>
                <a:rPr lang="en-US" altLang="zh-CN"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主对角线的元素）</a:t>
              </a:r>
            </a:p>
          </p:txBody>
        </p:sp>
        <p:sp>
          <p:nvSpPr>
            <p:cNvPr id="13325" name="Text Box 13"/>
            <p:cNvSpPr txBox="1">
              <a:spLocks noChangeArrowheads="1"/>
            </p:cNvSpPr>
            <p:nvPr>
              <p:custDataLst>
                <p:tags r:id="rId9"/>
              </p:custDataLst>
            </p:nvPr>
          </p:nvSpPr>
          <p:spPr bwMode="auto">
            <a:xfrm>
              <a:off x="3695664" y="4714878"/>
              <a:ext cx="2719390" cy="312420"/>
            </a:xfrm>
            <a:prstGeom prst="rect">
              <a:avLst/>
            </a:prstGeom>
            <a:noFill/>
            <a:ln w="9525">
              <a:noFill/>
              <a:miter lim="800000"/>
            </a:ln>
            <a:effectLst/>
          </p:spPr>
          <p:txBody>
            <a:bodyPr wrap="square">
              <a:spAutoFit/>
            </a:bodyPr>
            <a:lstStyle/>
            <a:p>
              <a:pPr algn="l">
                <a:spcBef>
                  <a:spcPct val="50000"/>
                </a:spcBef>
              </a:pP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i="1"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时（</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j,i</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327" name="AutoShape 15"/>
            <p:cNvSpPr/>
            <p:nvPr>
              <p:custDataLst>
                <p:tags r:id="rId10"/>
              </p:custDataLst>
            </p:nvPr>
          </p:nvSpPr>
          <p:spPr bwMode="auto">
            <a:xfrm>
              <a:off x="1395386" y="4067178"/>
              <a:ext cx="228600" cy="1143000"/>
            </a:xfrm>
            <a:prstGeom prst="leftBrace">
              <a:avLst>
                <a:gd name="adj1" fmla="val 41667"/>
                <a:gd name="adj2" fmla="val 50000"/>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nchor="ctr"/>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4" name="下箭头 13"/>
            <p:cNvSpPr/>
            <p:nvPr>
              <p:custDataLst>
                <p:tags r:id="rId11"/>
              </p:custDataLst>
            </p:nvPr>
          </p:nvSpPr>
          <p:spPr>
            <a:xfrm>
              <a:off x="2389921" y="2951361"/>
              <a:ext cx="233394" cy="500066"/>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nvGrpSpPr>
            <p:cNvPr id="3" name="组合 30"/>
            <p:cNvGrpSpPr/>
            <p:nvPr/>
          </p:nvGrpSpPr>
          <p:grpSpPr>
            <a:xfrm>
              <a:off x="1766838" y="3836980"/>
              <a:ext cx="1500198" cy="595118"/>
              <a:chOff x="500034" y="3571876"/>
              <a:chExt cx="1500198" cy="595118"/>
            </a:xfrm>
          </p:grpSpPr>
          <p:sp>
            <p:nvSpPr>
              <p:cNvPr id="22" name="TextBox 21"/>
              <p:cNvSpPr txBox="1"/>
              <p:nvPr/>
            </p:nvSpPr>
            <p:spPr>
              <a:xfrm>
                <a:off x="500034" y="3571876"/>
                <a:ext cx="1071570"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24" name="直接连接符 23"/>
              <p:cNvCxnSpPr/>
              <p:nvPr/>
            </p:nvCxnSpPr>
            <p:spPr>
              <a:xfrm>
                <a:off x="571472" y="3862391"/>
                <a:ext cx="928694" cy="1588"/>
              </a:xfrm>
              <a:prstGeom prst="line">
                <a:avLst/>
              </a:prstGeom>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9748" y="3947702"/>
                <a:ext cx="500066" cy="219292"/>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6" name="TextBox 25"/>
              <p:cNvSpPr txBox="1"/>
              <p:nvPr/>
            </p:nvSpPr>
            <p:spPr>
              <a:xfrm>
                <a:off x="1500166" y="3783951"/>
                <a:ext cx="500066" cy="218671"/>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grpSp>
        <p:grpSp>
          <p:nvGrpSpPr>
            <p:cNvPr id="4" name="组合 31"/>
            <p:cNvGrpSpPr/>
            <p:nvPr/>
          </p:nvGrpSpPr>
          <p:grpSpPr>
            <a:xfrm>
              <a:off x="1766838" y="4694236"/>
              <a:ext cx="1500198" cy="601401"/>
              <a:chOff x="652434" y="5500702"/>
              <a:chExt cx="1500198" cy="601401"/>
            </a:xfrm>
          </p:grpSpPr>
          <p:sp>
            <p:nvSpPr>
              <p:cNvPr id="27" name="TextBox 26"/>
              <p:cNvSpPr txBox="1"/>
              <p:nvPr/>
            </p:nvSpPr>
            <p:spPr>
              <a:xfrm>
                <a:off x="652434" y="5500702"/>
                <a:ext cx="1071570"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28" name="直接连接符 27"/>
              <p:cNvCxnSpPr/>
              <p:nvPr/>
            </p:nvCxnSpPr>
            <p:spPr>
              <a:xfrm>
                <a:off x="723872" y="5810267"/>
                <a:ext cx="928694" cy="1588"/>
              </a:xfrm>
              <a:prstGeom prst="line">
                <a:avLst/>
              </a:prstGeom>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92148" y="5876528"/>
                <a:ext cx="500066" cy="225575"/>
              </a:xfrm>
              <a:prstGeom prst="rect">
                <a:avLst/>
              </a:prstGeom>
              <a:noFill/>
            </p:spPr>
            <p:txBody>
              <a:bodyPr wrap="square" lIns="0" tIns="0" rIns="0" bIns="0" rtlCol="0">
                <a:spAutoFit/>
              </a:bodyPr>
              <a:lstStyle/>
              <a:p>
                <a:r>
                  <a:rPr lang="en-US" altLang="zh-CN" sz="1800">
                    <a:solidFill>
                      <a:srgbClr val="000000"/>
                    </a:solidFill>
                    <a:latin typeface="楷体" panose="02010609060101010101" pitchFamily="49" charset="-122"/>
                    <a:ea typeface="楷体" panose="02010609060101010101" pitchFamily="49" charset="-122"/>
                    <a:cs typeface="Consolas" panose="020B0609020204030204" pitchFamily="49" charset="0"/>
                  </a:rPr>
                  <a:t>2</a:t>
                </a:r>
              </a:p>
            </p:txBody>
          </p:sp>
          <p:sp>
            <p:nvSpPr>
              <p:cNvPr id="30" name="TextBox 29"/>
              <p:cNvSpPr txBox="1"/>
              <p:nvPr/>
            </p:nvSpPr>
            <p:spPr>
              <a:xfrm>
                <a:off x="1652566" y="5715016"/>
                <a:ext cx="500066" cy="220980"/>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grpSp>
      </p:grpSp>
      <p:sp>
        <p:nvSpPr>
          <p:cNvPr id="34" name="TextBox 33"/>
          <p:cNvSpPr txBox="1"/>
          <p:nvPr/>
        </p:nvSpPr>
        <p:spPr>
          <a:xfrm>
            <a:off x="1004762" y="1924818"/>
            <a:ext cx="8143932" cy="312420"/>
          </a:xfrm>
          <a:prstGeom prst="rect">
            <a:avLst/>
          </a:prstGeom>
          <a:noFill/>
        </p:spPr>
        <p:txBody>
          <a:bodyPr wrap="square" rtlCol="0">
            <a:spAutoFit/>
          </a:bodyPr>
          <a:lstStyle/>
          <a:p>
            <a:pPr algn="l"/>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-1,0</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,0</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j</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sz="1800"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p>
        </p:txBody>
      </p:sp>
      <p:grpSp>
        <p:nvGrpSpPr>
          <p:cNvPr id="5" name="组合 43"/>
          <p:cNvGrpSpPr/>
          <p:nvPr/>
        </p:nvGrpSpPr>
        <p:grpSpPr>
          <a:xfrm>
            <a:off x="1271464" y="2201104"/>
            <a:ext cx="5603016" cy="776142"/>
            <a:chOff x="623860" y="1162035"/>
            <a:chExt cx="5603016" cy="776142"/>
          </a:xfrm>
        </p:grpSpPr>
        <p:sp>
          <p:nvSpPr>
            <p:cNvPr id="36" name="左中括号 35"/>
            <p:cNvSpPr/>
            <p:nvPr>
              <p:custDataLst>
                <p:tags r:id="rId4"/>
              </p:custDataLst>
            </p:nvPr>
          </p:nvSpPr>
          <p:spPr>
            <a:xfrm rot="16200000">
              <a:off x="871852" y="1036035"/>
              <a:ext cx="144000" cy="396000"/>
            </a:xfrm>
            <a:prstGeom prst="leftBracket">
              <a:avLst/>
            </a:prstGeom>
            <a:ln w="1270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8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37" name="TextBox 36"/>
            <p:cNvSpPr txBox="1"/>
            <p:nvPr/>
          </p:nvSpPr>
          <p:spPr>
            <a:xfrm>
              <a:off x="623860" y="1383967"/>
              <a:ext cx="642942" cy="553085"/>
            </a:xfrm>
            <a:prstGeom prst="rect">
              <a:avLst/>
            </a:prstGeom>
            <a:noFill/>
          </p:spPr>
          <p:txBody>
            <a:bodyPr wrap="square" rtlCol="0">
              <a:spAutoFit/>
            </a:bodyPr>
            <a:lstStyle/>
            <a:p>
              <a:pPr>
                <a:lnSpc>
                  <a:spcPts val="1800"/>
                </a:lnSpc>
                <a:spcBef>
                  <a:spcPts val="0"/>
                </a:spcBef>
              </a:pP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endPar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800"/>
                </a:lnSpc>
                <a:spcBef>
                  <a:spcPts val="0"/>
                </a:spcBef>
              </a:pPr>
              <a:r>
                <a:rPr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a:t>
              </a:r>
            </a:p>
          </p:txBody>
        </p:sp>
        <p:sp>
          <p:nvSpPr>
            <p:cNvPr id="38" name="左中括号 37"/>
            <p:cNvSpPr/>
            <p:nvPr>
              <p:custDataLst>
                <p:tags r:id="rId5"/>
              </p:custDataLst>
            </p:nvPr>
          </p:nvSpPr>
          <p:spPr>
            <a:xfrm rot="16200000">
              <a:off x="1698729" y="893160"/>
              <a:ext cx="144000" cy="684000"/>
            </a:xfrm>
            <a:prstGeom prst="leftBracket">
              <a:avLst/>
            </a:prstGeom>
            <a:ln w="1270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8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39" name="TextBox 38"/>
            <p:cNvSpPr txBox="1"/>
            <p:nvPr/>
          </p:nvSpPr>
          <p:spPr>
            <a:xfrm>
              <a:off x="1428728" y="1385092"/>
              <a:ext cx="714380" cy="553085"/>
            </a:xfrm>
            <a:prstGeom prst="rect">
              <a:avLst/>
            </a:prstGeom>
            <a:noFill/>
          </p:spPr>
          <p:txBody>
            <a:bodyPr wrap="square" rtlCol="0">
              <a:spAutoFit/>
            </a:bodyPr>
            <a:lstStyle/>
            <a:p>
              <a:pPr>
                <a:lnSpc>
                  <a:spcPts val="1800"/>
                </a:lnSpc>
                <a:spcBef>
                  <a:spcPts val="0"/>
                </a:spcBef>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endPar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800"/>
                </a:lnSpc>
                <a:spcBef>
                  <a:spcPts val="0"/>
                </a:spcBef>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a:t>
              </a:r>
            </a:p>
          </p:txBody>
        </p:sp>
        <p:sp>
          <p:nvSpPr>
            <p:cNvPr id="40" name="左中括号 39"/>
            <p:cNvSpPr/>
            <p:nvPr>
              <p:custDataLst>
                <p:tags r:id="rId6"/>
              </p:custDataLst>
            </p:nvPr>
          </p:nvSpPr>
          <p:spPr>
            <a:xfrm rot="16200000">
              <a:off x="3541488" y="479160"/>
              <a:ext cx="144000" cy="1512000"/>
            </a:xfrm>
            <a:prstGeom prst="leftBracket">
              <a:avLst/>
            </a:prstGeom>
            <a:ln w="1270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8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41" name="TextBox 40"/>
            <p:cNvSpPr txBox="1"/>
            <p:nvPr/>
          </p:nvSpPr>
          <p:spPr>
            <a:xfrm>
              <a:off x="3000364" y="1420393"/>
              <a:ext cx="1285884" cy="288290"/>
            </a:xfrm>
            <a:prstGeom prst="rect">
              <a:avLst/>
            </a:prstGeom>
            <a:noFill/>
          </p:spPr>
          <p:txBody>
            <a:bodyPr wrap="square" rtlCol="0">
              <a:spAutoFit/>
            </a:bodyPr>
            <a:lstStyle/>
            <a:p>
              <a:r>
                <a:rPr lang="en-US" altLang="zh-CN" sz="16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sp>
          <p:nvSpPr>
            <p:cNvPr id="42" name="左中括号 41"/>
            <p:cNvSpPr/>
            <p:nvPr>
              <p:custDataLst>
                <p:tags r:id="rId7"/>
              </p:custDataLst>
            </p:nvPr>
          </p:nvSpPr>
          <p:spPr>
            <a:xfrm rot="16200000">
              <a:off x="5398876" y="479159"/>
              <a:ext cx="144000" cy="1512000"/>
            </a:xfrm>
            <a:prstGeom prst="leftBracket">
              <a:avLst/>
            </a:prstGeom>
            <a:ln w="1270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8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43" name="TextBox 42"/>
            <p:cNvSpPr txBox="1"/>
            <p:nvPr/>
          </p:nvSpPr>
          <p:spPr>
            <a:xfrm>
              <a:off x="4929190" y="1420393"/>
              <a:ext cx="1285884" cy="288290"/>
            </a:xfrm>
            <a:prstGeom prst="rect">
              <a:avLst/>
            </a:prstGeom>
            <a:noFill/>
          </p:spPr>
          <p:txBody>
            <a:bodyPr wrap="square" rtlCol="0">
              <a:spAutoFit/>
            </a:bodyPr>
            <a:lstStyle/>
            <a:p>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grpSp>
      <p:grpSp>
        <p:nvGrpSpPr>
          <p:cNvPr id="6" name="组合 46"/>
          <p:cNvGrpSpPr/>
          <p:nvPr/>
        </p:nvGrpSpPr>
        <p:grpSpPr>
          <a:xfrm>
            <a:off x="1426116" y="3110748"/>
            <a:ext cx="5508000" cy="541965"/>
            <a:chOff x="778512" y="2071679"/>
            <a:chExt cx="5508000" cy="541965"/>
          </a:xfrm>
        </p:grpSpPr>
        <p:sp>
          <p:nvSpPr>
            <p:cNvPr id="45" name="左中括号 44"/>
            <p:cNvSpPr/>
            <p:nvPr>
              <p:custDataLst>
                <p:tags r:id="rId3"/>
              </p:custDataLst>
            </p:nvPr>
          </p:nvSpPr>
          <p:spPr>
            <a:xfrm rot="16200000">
              <a:off x="3461074" y="-610883"/>
              <a:ext cx="142876" cy="5508000"/>
            </a:xfrm>
            <a:prstGeom prst="leftBracket">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8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46" name="TextBox 45"/>
            <p:cNvSpPr txBox="1"/>
            <p:nvPr/>
          </p:nvSpPr>
          <p:spPr>
            <a:xfrm>
              <a:off x="2143108" y="2325354"/>
              <a:ext cx="2857520" cy="288290"/>
            </a:xfrm>
            <a:prstGeom prst="rect">
              <a:avLst/>
            </a:prstGeom>
            <a:noFill/>
          </p:spPr>
          <p:txBody>
            <a:bodyPr wrap="square" rtlCol="0">
              <a:spAutoFit/>
            </a:bodyPr>
            <a:lstStyle/>
            <a:p>
              <a:r>
                <a:rPr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共计</a:t>
              </a:r>
              <a:r>
                <a:rPr lang="en-US" altLang="zh-CN" sz="16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grpSp>
      <p:sp>
        <p:nvSpPr>
          <p:cNvPr id="52" name="TextBox 51"/>
          <p:cNvSpPr txBox="1"/>
          <p:nvPr/>
        </p:nvSpPr>
        <p:spPr>
          <a:xfrm>
            <a:off x="6862678" y="1253358"/>
            <a:ext cx="642942" cy="312420"/>
          </a:xfrm>
          <a:prstGeom prst="rect">
            <a:avLst/>
          </a:prstGeom>
          <a:noFill/>
        </p:spPr>
        <p:txBody>
          <a:bodyPr wrap="square"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54" name="直接连接符 53"/>
          <p:cNvCxnSpPr/>
          <p:nvPr>
            <p:custDataLst>
              <p:tags r:id="rId1"/>
            </p:custDataLst>
          </p:nvPr>
        </p:nvCxnSpPr>
        <p:spPr>
          <a:xfrm rot="16200000" flipH="1">
            <a:off x="6968430" y="1790548"/>
            <a:ext cx="360000" cy="0"/>
          </a:xfrm>
          <a:prstGeom prst="line">
            <a:avLst/>
          </a:prstGeom>
          <a:ln w="19050">
            <a:solidFill>
              <a:schemeClr val="accent2"/>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44" name="灯片编号占位符 4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76</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8" name="矩形 7"/>
          <p:cNvSpPr/>
          <p:nvPr>
            <p:custDataLst>
              <p:tags r:id="rId2"/>
            </p:custDataLst>
          </p:nvPr>
        </p:nvSpPr>
        <p:spPr bwMode="auto">
          <a:xfrm>
            <a:off x="551384" y="1201540"/>
            <a:ext cx="8164926" cy="5323804"/>
          </a:xfrm>
          <a:prstGeom prst="rect">
            <a:avLst/>
          </a:prstGeom>
          <a:ln w="38100">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3847604" y="5898758"/>
            <a:ext cx="7000924" cy="337185"/>
          </a:xfrm>
          <a:prstGeom prst="rect">
            <a:avLst/>
          </a:prstGeom>
          <a:noFill/>
        </p:spPr>
        <p:txBody>
          <a:bodyPr wrap="square" rtlCol="0">
            <a:spAutoFit/>
          </a:bodyPr>
          <a:lstStyle/>
          <a:p>
            <a:pPr algn="l"/>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对于对称矩阵</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，采用一维数组</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存储，并提供</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的所有运算。</a:t>
            </a:r>
          </a:p>
        </p:txBody>
      </p:sp>
      <p:sp>
        <p:nvSpPr>
          <p:cNvPr id="40" name="下箭头 39"/>
          <p:cNvSpPr/>
          <p:nvPr>
            <p:custDataLst>
              <p:tags r:id="rId1"/>
            </p:custDataLst>
          </p:nvPr>
        </p:nvSpPr>
        <p:spPr>
          <a:xfrm>
            <a:off x="6878947" y="3123284"/>
            <a:ext cx="233394" cy="500066"/>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1" name="灯片编号占位符 30"/>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77</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8" name="组合 7"/>
          <p:cNvGrpSpPr/>
          <p:nvPr/>
        </p:nvGrpSpPr>
        <p:grpSpPr>
          <a:xfrm>
            <a:off x="3757120" y="1137419"/>
            <a:ext cx="6243654" cy="1912367"/>
            <a:chOff x="3722586" y="1028506"/>
            <a:chExt cx="6243654" cy="1912367"/>
          </a:xfrm>
        </p:grpSpPr>
        <p:grpSp>
          <p:nvGrpSpPr>
            <p:cNvPr id="2" name="组合 33"/>
            <p:cNvGrpSpPr/>
            <p:nvPr/>
          </p:nvGrpSpPr>
          <p:grpSpPr>
            <a:xfrm>
              <a:off x="3722586" y="1106422"/>
              <a:ext cx="6243654" cy="1722695"/>
              <a:chOff x="1214414" y="487927"/>
              <a:chExt cx="6243654" cy="1722695"/>
            </a:xfrm>
          </p:grpSpPr>
          <p:sp>
            <p:nvSpPr>
              <p:cNvPr id="13314" name="Text Box 2"/>
              <p:cNvSpPr txBox="1">
                <a:spLocks noChangeArrowheads="1"/>
              </p:cNvSpPr>
              <p:nvPr/>
            </p:nvSpPr>
            <p:spPr bwMode="auto">
              <a:xfrm>
                <a:off x="1214414" y="487927"/>
                <a:ext cx="6243654" cy="1722695"/>
              </a:xfrm>
              <a:prstGeom prst="rect">
                <a:avLst/>
              </a:prstGeom>
              <a:noFill/>
              <a:ln w="9525">
                <a:noFill/>
                <a:miter lim="800000"/>
              </a:ln>
              <a:effectLst/>
            </p:spPr>
            <p:txBody>
              <a:bodyPr wrap="square">
                <a:spAutoFit/>
              </a:bodyPr>
              <a:lstStyle/>
              <a:p>
                <a:pPr>
                  <a:lnSpc>
                    <a:spcPct val="110000"/>
                  </a:lnSpc>
                  <a:spcBef>
                    <a:spcPct val="500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n</a:t>
                </a:r>
                <a:r>
                  <a:rPr lang="en-US" altLang="zh-CN" sz="18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a:p>
                <a:pPr>
                  <a:lnSpc>
                    <a:spcPct val="110000"/>
                  </a:lnSpc>
                  <a:spcBef>
                    <a:spcPct val="500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+1)/2-1]</a:t>
                </a:r>
              </a:p>
              <a:p>
                <a:pPr>
                  <a:lnSpc>
                    <a:spcPct val="110000"/>
                  </a:lnSpc>
                  <a:spcBef>
                    <a:spcPct val="5000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a:p>
                <a:pPr>
                  <a:lnSpc>
                    <a:spcPct val="110000"/>
                  </a:lnSpc>
                  <a:spcBef>
                    <a:spcPct val="500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grpSp>
            <p:nvGrpSpPr>
              <p:cNvPr id="3" name="组合 30"/>
              <p:cNvGrpSpPr/>
              <p:nvPr/>
            </p:nvGrpSpPr>
            <p:grpSpPr>
              <a:xfrm>
                <a:off x="3371813" y="610165"/>
                <a:ext cx="2057443" cy="1414522"/>
                <a:chOff x="3371813" y="479404"/>
                <a:chExt cx="2057443" cy="1414522"/>
              </a:xfrm>
            </p:grpSpPr>
            <p:sp>
              <p:nvSpPr>
                <p:cNvPr id="13330" name="Line 18"/>
                <p:cNvSpPr>
                  <a:spLocks noChangeShapeType="1"/>
                </p:cNvSpPr>
                <p:nvPr/>
              </p:nvSpPr>
              <p:spPr bwMode="auto">
                <a:xfrm>
                  <a:off x="3390891" y="661968"/>
                  <a:ext cx="0" cy="215900"/>
                </a:xfrm>
                <a:prstGeom prst="line">
                  <a:avLst/>
                </a:prstGeom>
                <a:noFill/>
                <a:ln w="38100" cmpd="dbl">
                  <a:solidFill>
                    <a:srgbClr val="9900FF"/>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3331" name="Line 19"/>
                <p:cNvSpPr>
                  <a:spLocks noChangeShapeType="1"/>
                </p:cNvSpPr>
                <p:nvPr/>
              </p:nvSpPr>
              <p:spPr bwMode="auto">
                <a:xfrm>
                  <a:off x="5429256" y="661380"/>
                  <a:ext cx="0" cy="215900"/>
                </a:xfrm>
                <a:prstGeom prst="line">
                  <a:avLst/>
                </a:prstGeom>
                <a:noFill/>
                <a:ln w="38100" cmpd="dbl">
                  <a:solidFill>
                    <a:srgbClr val="9900FF"/>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6" name="左右箭头 15"/>
                <p:cNvSpPr/>
                <p:nvPr>
                  <p:custDataLst>
                    <p:tags r:id="rId7"/>
                  </p:custDataLst>
                </p:nvPr>
              </p:nvSpPr>
              <p:spPr>
                <a:xfrm>
                  <a:off x="4029044" y="479404"/>
                  <a:ext cx="714380" cy="108000"/>
                </a:xfrm>
                <a:prstGeom prst="lef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左右箭头 16"/>
                <p:cNvSpPr/>
                <p:nvPr>
                  <p:custDataLst>
                    <p:tags r:id="rId8"/>
                  </p:custDataLst>
                </p:nvPr>
              </p:nvSpPr>
              <p:spPr>
                <a:xfrm>
                  <a:off x="4029044" y="1000108"/>
                  <a:ext cx="714380" cy="108000"/>
                </a:xfrm>
                <a:prstGeom prst="lef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左右箭头 17"/>
                <p:cNvSpPr/>
                <p:nvPr>
                  <p:custDataLst>
                    <p:tags r:id="rId9"/>
                  </p:custDataLst>
                </p:nvPr>
              </p:nvSpPr>
              <p:spPr>
                <a:xfrm>
                  <a:off x="4029044" y="1785926"/>
                  <a:ext cx="714380" cy="108000"/>
                </a:xfrm>
                <a:prstGeom prst="lef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9" name="下箭头 18"/>
                <p:cNvSpPr/>
                <p:nvPr>
                  <p:custDataLst>
                    <p:tags r:id="rId10"/>
                  </p:custDataLst>
                </p:nvPr>
              </p:nvSpPr>
              <p:spPr>
                <a:xfrm>
                  <a:off x="3371813" y="1138222"/>
                  <a:ext cx="36000" cy="576000"/>
                </a:xfrm>
                <a:prstGeom prst="downArrow">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 pos="0">
                      <a:srgbClr val="C30000"/>
                    </a:gs>
                    <a:gs pos="80000">
                      <a:srgbClr val="C30000"/>
                    </a:gs>
                    <a:gs pos="100000">
                      <a:srgbClr val="C30000"/>
                    </a:gs>
                  </a:gsLst>
                  <a:lin ang="16200000" scaled="0"/>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0" name="下箭头 19"/>
                <p:cNvSpPr/>
                <p:nvPr>
                  <p:custDataLst>
                    <p:tags r:id="rId11"/>
                  </p:custDataLst>
                </p:nvPr>
              </p:nvSpPr>
              <p:spPr>
                <a:xfrm>
                  <a:off x="5386366" y="1128696"/>
                  <a:ext cx="36000" cy="576000"/>
                </a:xfrm>
                <a:prstGeom prst="downArrow">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 pos="0">
                      <a:srgbClr val="C30000"/>
                    </a:gs>
                    <a:gs pos="80000">
                      <a:srgbClr val="C30000"/>
                    </a:gs>
                    <a:gs pos="100000">
                      <a:srgbClr val="C30000"/>
                    </a:gs>
                  </a:gsLst>
                  <a:lin ang="16200000" scaled="0"/>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sp>
          <p:nvSpPr>
            <p:cNvPr id="7" name="矩形 6"/>
            <p:cNvSpPr/>
            <p:nvPr>
              <p:custDataLst>
                <p:tags r:id="rId6"/>
              </p:custDataLst>
            </p:nvPr>
          </p:nvSpPr>
          <p:spPr bwMode="auto">
            <a:xfrm>
              <a:off x="3989576" y="1028506"/>
              <a:ext cx="5976664" cy="1912367"/>
            </a:xfrm>
            <a:prstGeom prst="rect">
              <a:avLst/>
            </a:prstGeom>
            <a:ln w="38100">
              <a:solidFill>
                <a:schemeClr val="accent6"/>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dirty="0">
                <a:solidFill>
                  <a:srgbClr val="0000FF"/>
                </a:solidFill>
                <a:latin typeface="Consolas" panose="020B0609020204030204" pitchFamily="49" charset="0"/>
                <a:cs typeface="Consolas" panose="020B0609020204030204" pitchFamily="49" charset="0"/>
              </a:endParaRPr>
            </a:p>
          </p:txBody>
        </p:sp>
      </p:grpSp>
      <p:pic>
        <p:nvPicPr>
          <p:cNvPr id="9" name="图片 8"/>
          <p:cNvPicPr>
            <a:picLocks noChangeAspect="1"/>
          </p:cNvPicPr>
          <p:nvPr/>
        </p:nvPicPr>
        <p:blipFill rotWithShape="1">
          <a:blip r:embed="rId13" cstate="print">
            <a:extLst>
              <a:ext uri="{28A0092B-C50C-407E-A947-70E740481C1C}">
                <a14:useLocalDpi xmlns:a14="http://schemas.microsoft.com/office/drawing/2010/main" val="0"/>
              </a:ext>
            </a:extLst>
          </a:blip>
          <a:srcRect l="8430" r="6208"/>
          <a:stretch>
            <a:fillRect/>
          </a:stretch>
        </p:blipFill>
        <p:spPr>
          <a:xfrm>
            <a:off x="19885" y="1524901"/>
            <a:ext cx="3358594" cy="5432491"/>
          </a:xfrm>
          <a:prstGeom prst="rect">
            <a:avLst/>
          </a:prstGeom>
        </p:spPr>
      </p:pic>
      <p:grpSp>
        <p:nvGrpSpPr>
          <p:cNvPr id="11" name="组合 10"/>
          <p:cNvGrpSpPr/>
          <p:nvPr/>
        </p:nvGrpSpPr>
        <p:grpSpPr>
          <a:xfrm>
            <a:off x="3757120" y="3713492"/>
            <a:ext cx="7091408" cy="1858841"/>
            <a:chOff x="3722586" y="3584499"/>
            <a:chExt cx="7091408" cy="1800842"/>
          </a:xfrm>
        </p:grpSpPr>
        <p:sp>
          <p:nvSpPr>
            <p:cNvPr id="36" name="Text Box 10"/>
            <p:cNvSpPr txBox="1">
              <a:spLocks noChangeArrowheads="1"/>
            </p:cNvSpPr>
            <p:nvPr/>
          </p:nvSpPr>
          <p:spPr bwMode="auto">
            <a:xfrm>
              <a:off x="3722586" y="4427180"/>
              <a:ext cx="609600" cy="302672"/>
            </a:xfrm>
            <a:prstGeom prst="rect">
              <a:avLst/>
            </a:prstGeom>
            <a:noFill/>
            <a:ln w="9525">
              <a:noFill/>
              <a:miter lim="800000"/>
            </a:ln>
            <a:effectLst/>
          </p:spPr>
          <p:txBody>
            <a:bodyPr>
              <a:spAutoFit/>
            </a:bodyPr>
            <a:lstStyle/>
            <a:p>
              <a:pPr algn="l">
                <a:spcBef>
                  <a:spcPct val="50000"/>
                </a:spcBef>
              </a:pP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7" name="Text Box 11"/>
            <p:cNvSpPr txBox="1">
              <a:spLocks noChangeArrowheads="1"/>
            </p:cNvSpPr>
            <p:nvPr>
              <p:custDataLst>
                <p:tags r:id="rId2"/>
              </p:custDataLst>
            </p:nvPr>
          </p:nvSpPr>
          <p:spPr bwMode="auto">
            <a:xfrm>
              <a:off x="6508634" y="3955688"/>
              <a:ext cx="4305360" cy="302672"/>
            </a:xfrm>
            <a:prstGeom prst="rect">
              <a:avLst/>
            </a:prstGeom>
            <a:noFill/>
            <a:ln w="9525">
              <a:noFill/>
              <a:miter lim="800000"/>
            </a:ln>
            <a:effectLst/>
          </p:spPr>
          <p:txBody>
            <a:bodyPr wrap="square">
              <a:spAutoFit/>
            </a:bodyPr>
            <a:lstStyle/>
            <a:p>
              <a:pPr algn="l">
                <a:spcBef>
                  <a:spcPct val="50000"/>
                </a:spcBef>
              </a:pP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时（下三角</a:t>
              </a:r>
              <a:r>
                <a:rPr lang="en-US" altLang="zh-CN"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主对角线的元素）</a:t>
              </a:r>
            </a:p>
          </p:txBody>
        </p:sp>
        <p:sp>
          <p:nvSpPr>
            <p:cNvPr id="38" name="Text Box 13"/>
            <p:cNvSpPr txBox="1">
              <a:spLocks noChangeArrowheads="1"/>
            </p:cNvSpPr>
            <p:nvPr>
              <p:custDataLst>
                <p:tags r:id="rId3"/>
              </p:custDataLst>
            </p:nvPr>
          </p:nvSpPr>
          <p:spPr bwMode="auto">
            <a:xfrm>
              <a:off x="6508634" y="4641488"/>
              <a:ext cx="2719390" cy="302672"/>
            </a:xfrm>
            <a:prstGeom prst="rect">
              <a:avLst/>
            </a:prstGeom>
            <a:noFill/>
            <a:ln w="9525">
              <a:noFill/>
              <a:miter lim="800000"/>
            </a:ln>
            <a:effectLst/>
          </p:spPr>
          <p:txBody>
            <a:bodyPr wrap="square">
              <a:spAutoFit/>
            </a:bodyPr>
            <a:lstStyle/>
            <a:p>
              <a:pPr algn="l">
                <a:spcBef>
                  <a:spcPct val="50000"/>
                </a:spcBef>
              </a:pP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i="1"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时（</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j,i</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9" name="AutoShape 15"/>
            <p:cNvSpPr/>
            <p:nvPr>
              <p:custDataLst>
                <p:tags r:id="rId4"/>
              </p:custDataLst>
            </p:nvPr>
          </p:nvSpPr>
          <p:spPr bwMode="auto">
            <a:xfrm>
              <a:off x="4208356" y="3993788"/>
              <a:ext cx="228600" cy="1143000"/>
            </a:xfrm>
            <a:prstGeom prst="leftBrace">
              <a:avLst>
                <a:gd name="adj1" fmla="val 41667"/>
                <a:gd name="adj2" fmla="val 50000"/>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nchor="ctr"/>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nvGrpSpPr>
            <p:cNvPr id="5" name="组合 30"/>
            <p:cNvGrpSpPr/>
            <p:nvPr/>
          </p:nvGrpSpPr>
          <p:grpSpPr>
            <a:xfrm>
              <a:off x="4579808" y="3763590"/>
              <a:ext cx="1500198" cy="585821"/>
              <a:chOff x="500034" y="3571876"/>
              <a:chExt cx="1500198" cy="585821"/>
            </a:xfrm>
          </p:grpSpPr>
          <p:sp>
            <p:nvSpPr>
              <p:cNvPr id="47" name="TextBox 46"/>
              <p:cNvSpPr txBox="1"/>
              <p:nvPr/>
            </p:nvSpPr>
            <p:spPr>
              <a:xfrm>
                <a:off x="500034" y="3571876"/>
                <a:ext cx="1071570" cy="214085"/>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48" name="直接连接符 47"/>
              <p:cNvCxnSpPr/>
              <p:nvPr/>
            </p:nvCxnSpPr>
            <p:spPr>
              <a:xfrm>
                <a:off x="571472" y="3862391"/>
                <a:ext cx="928694" cy="1588"/>
              </a:xfrm>
              <a:prstGeom prst="line">
                <a:avLst/>
              </a:prstGeom>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39748" y="3947702"/>
                <a:ext cx="500066" cy="209995"/>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50" name="TextBox 49"/>
              <p:cNvSpPr txBox="1"/>
              <p:nvPr/>
            </p:nvSpPr>
            <p:spPr>
              <a:xfrm>
                <a:off x="1500166" y="3780638"/>
                <a:ext cx="500066" cy="208539"/>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grpSp>
        <p:grpSp>
          <p:nvGrpSpPr>
            <p:cNvPr id="6" name="组合 31"/>
            <p:cNvGrpSpPr/>
            <p:nvPr/>
          </p:nvGrpSpPr>
          <p:grpSpPr>
            <a:xfrm>
              <a:off x="4579808" y="4620846"/>
              <a:ext cx="1500198" cy="585821"/>
              <a:chOff x="652434" y="5500702"/>
              <a:chExt cx="1500198" cy="585821"/>
            </a:xfrm>
          </p:grpSpPr>
          <p:sp>
            <p:nvSpPr>
              <p:cNvPr id="43" name="TextBox 42"/>
              <p:cNvSpPr txBox="1"/>
              <p:nvPr/>
            </p:nvSpPr>
            <p:spPr>
              <a:xfrm>
                <a:off x="652434" y="5500702"/>
                <a:ext cx="1071570" cy="214085"/>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44" name="直接连接符 43"/>
              <p:cNvCxnSpPr/>
              <p:nvPr/>
            </p:nvCxnSpPr>
            <p:spPr>
              <a:xfrm>
                <a:off x="723872" y="5810267"/>
                <a:ext cx="928694" cy="1588"/>
              </a:xfrm>
              <a:prstGeom prst="line">
                <a:avLst/>
              </a:prstGeom>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92148" y="5876528"/>
                <a:ext cx="500066" cy="209995"/>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6" name="TextBox 45"/>
              <p:cNvSpPr txBox="1"/>
              <p:nvPr/>
            </p:nvSpPr>
            <p:spPr>
              <a:xfrm>
                <a:off x="1652566" y="5709464"/>
                <a:ext cx="500066" cy="208539"/>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grpSp>
        <p:sp>
          <p:nvSpPr>
            <p:cNvPr id="10" name="矩形 9"/>
            <p:cNvSpPr/>
            <p:nvPr>
              <p:custDataLst>
                <p:tags r:id="rId5"/>
              </p:custDataLst>
            </p:nvPr>
          </p:nvSpPr>
          <p:spPr bwMode="auto">
            <a:xfrm>
              <a:off x="3722586" y="3584499"/>
              <a:ext cx="6886230" cy="1800842"/>
            </a:xfrm>
            <a:prstGeom prst="rect">
              <a:avLst/>
            </a:prstGeom>
            <a:ln w="38100">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dirty="0">
                <a:solidFill>
                  <a:srgbClr val="0000FF"/>
                </a:solidFill>
                <a:latin typeface="Consolas" panose="020B0609020204030204" pitchFamily="49" charset="0"/>
                <a:cs typeface="Consolas" panose="020B0609020204030204" pitchFamily="49"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750"/>
                                        <p:tgtEl>
                                          <p:spTgt spid="8"/>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750"/>
                                        <p:tgtEl>
                                          <p:spTgt spid="11"/>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430881" y="1973039"/>
            <a:ext cx="9330237" cy="4375920"/>
            <a:chOff x="1991544" y="1993564"/>
            <a:chExt cx="8513762" cy="4375920"/>
          </a:xfrm>
        </p:grpSpPr>
        <p:pic>
          <p:nvPicPr>
            <p:cNvPr id="24" name="图片 23"/>
            <p:cNvPicPr>
              <a:picLocks noChangeAspect="1"/>
            </p:cNvPicPr>
            <p:nvPr/>
          </p:nvPicPr>
          <p:blipFill>
            <a:blip r:embed="rId12" cstate="print">
              <a:extLst>
                <a:ext uri="{28A0092B-C50C-407E-A947-70E740481C1C}">
                  <a14:useLocalDpi xmlns:a14="http://schemas.microsoft.com/office/drawing/2010/main" val="0"/>
                </a:ext>
              </a:extLst>
            </a:blip>
            <a:srcRect l="27707"/>
            <a:stretch>
              <a:fillRect/>
            </a:stretch>
          </p:blipFill>
          <p:spPr>
            <a:xfrm>
              <a:off x="7070843" y="1993564"/>
              <a:ext cx="3434463" cy="4372870"/>
            </a:xfrm>
            <a:custGeom>
              <a:avLst/>
              <a:gdLst>
                <a:gd name="connsiteX0" fmla="*/ 0 w 3434463"/>
                <a:gd name="connsiteY0" fmla="*/ 0 h 4372870"/>
                <a:gd name="connsiteX1" fmla="*/ 3434463 w 3434463"/>
                <a:gd name="connsiteY1" fmla="*/ 0 h 4372870"/>
                <a:gd name="connsiteX2" fmla="*/ 3434463 w 3434463"/>
                <a:gd name="connsiteY2" fmla="*/ 4372870 h 4372870"/>
                <a:gd name="connsiteX3" fmla="*/ 0 w 3434463"/>
                <a:gd name="connsiteY3" fmla="*/ 4372870 h 4372870"/>
                <a:gd name="connsiteX4" fmla="*/ 0 w 3434463"/>
                <a:gd name="connsiteY4" fmla="*/ 4298017 h 4372870"/>
                <a:gd name="connsiteX5" fmla="*/ 1512838 w 3434463"/>
                <a:gd name="connsiteY5" fmla="*/ 4298017 h 4372870"/>
                <a:gd name="connsiteX6" fmla="*/ 1512838 w 3434463"/>
                <a:gd name="connsiteY6" fmla="*/ 2810826 h 4372870"/>
                <a:gd name="connsiteX7" fmla="*/ 0 w 3434463"/>
                <a:gd name="connsiteY7" fmla="*/ 2810826 h 43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463" h="4372870">
                  <a:moveTo>
                    <a:pt x="0" y="0"/>
                  </a:moveTo>
                  <a:lnTo>
                    <a:pt x="3434463" y="0"/>
                  </a:lnTo>
                  <a:lnTo>
                    <a:pt x="3434463" y="4372870"/>
                  </a:lnTo>
                  <a:lnTo>
                    <a:pt x="0" y="4372870"/>
                  </a:lnTo>
                  <a:lnTo>
                    <a:pt x="0" y="4298017"/>
                  </a:lnTo>
                  <a:lnTo>
                    <a:pt x="1512838" y="4298017"/>
                  </a:lnTo>
                  <a:lnTo>
                    <a:pt x="1512838" y="2810826"/>
                  </a:lnTo>
                  <a:lnTo>
                    <a:pt x="0" y="2810826"/>
                  </a:lnTo>
                  <a:close/>
                </a:path>
              </a:pathLst>
            </a:custGeom>
          </p:spPr>
        </p:pic>
        <p:pic>
          <p:nvPicPr>
            <p:cNvPr id="25" name="图片 24"/>
            <p:cNvPicPr>
              <a:picLocks noChangeAspect="1"/>
            </p:cNvPicPr>
            <p:nvPr/>
          </p:nvPicPr>
          <p:blipFill>
            <a:blip r:embed="rId13" cstate="print">
              <a:extLst>
                <a:ext uri="{28A0092B-C50C-407E-A947-70E740481C1C}">
                  <a14:useLocalDpi xmlns:a14="http://schemas.microsoft.com/office/drawing/2010/main" val="0"/>
                </a:ext>
              </a:extLst>
            </a:blip>
            <a:srcRect r="79832"/>
            <a:stretch>
              <a:fillRect/>
            </a:stretch>
          </p:blipFill>
          <p:spPr>
            <a:xfrm>
              <a:off x="1991544" y="1996614"/>
              <a:ext cx="958122" cy="4372870"/>
            </a:xfrm>
            <a:custGeom>
              <a:avLst/>
              <a:gdLst>
                <a:gd name="connsiteX0" fmla="*/ 984326 w 984326"/>
                <a:gd name="connsiteY0" fmla="*/ 0 h 4372870"/>
                <a:gd name="connsiteX1" fmla="*/ 0 w 984326"/>
                <a:gd name="connsiteY1" fmla="*/ 0 h 4372870"/>
                <a:gd name="connsiteX2" fmla="*/ 0 w 984326"/>
                <a:gd name="connsiteY2" fmla="*/ 4372870 h 4372870"/>
                <a:gd name="connsiteX3" fmla="*/ 984326 w 984326"/>
                <a:gd name="connsiteY3" fmla="*/ 4372870 h 4372870"/>
              </a:gdLst>
              <a:ahLst/>
              <a:cxnLst>
                <a:cxn ang="0">
                  <a:pos x="connsiteX0" y="connsiteY0"/>
                </a:cxn>
                <a:cxn ang="0">
                  <a:pos x="connsiteX1" y="connsiteY1"/>
                </a:cxn>
                <a:cxn ang="0">
                  <a:pos x="connsiteX2" y="connsiteY2"/>
                </a:cxn>
                <a:cxn ang="0">
                  <a:pos x="connsiteX3" y="connsiteY3"/>
                </a:cxn>
              </a:cxnLst>
              <a:rect l="l" t="t" r="r" b="b"/>
              <a:pathLst>
                <a:path w="984326" h="4372870">
                  <a:moveTo>
                    <a:pt x="984326" y="0"/>
                  </a:moveTo>
                  <a:lnTo>
                    <a:pt x="0" y="0"/>
                  </a:lnTo>
                  <a:lnTo>
                    <a:pt x="0" y="4372870"/>
                  </a:lnTo>
                  <a:lnTo>
                    <a:pt x="984326" y="4372870"/>
                  </a:lnTo>
                  <a:close/>
                </a:path>
              </a:pathLst>
            </a:custGeom>
          </p:spPr>
        </p:pic>
        <p:cxnSp>
          <p:nvCxnSpPr>
            <p:cNvPr id="26" name="直接连接符 25"/>
            <p:cNvCxnSpPr/>
            <p:nvPr/>
          </p:nvCxnSpPr>
          <p:spPr>
            <a:xfrm flipH="1">
              <a:off x="2573750" y="2265028"/>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573750" y="2462445"/>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657409" y="4766701"/>
              <a:ext cx="6518471"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007248" y="1265919"/>
            <a:ext cx="3286148"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rgbClr val="000000"/>
                </a:solidFill>
                <a:latin typeface="微软雅黑" panose="020B0503020204020204" pitchFamily="34" charset="-122"/>
                <a:ea typeface="微软雅黑" panose="020B0503020204020204" pitchFamily="34" charset="-122"/>
              </a:rPr>
              <a:t>2. </a:t>
            </a:r>
            <a:r>
              <a:rPr lang="zh-CN" altLang="zh-CN" dirty="0">
                <a:solidFill>
                  <a:srgbClr val="000000"/>
                </a:solidFill>
                <a:latin typeface="微软雅黑" panose="020B0503020204020204" pitchFamily="34" charset="-122"/>
                <a:ea typeface="微软雅黑" panose="020B0503020204020204" pitchFamily="34" charset="-122"/>
              </a:rPr>
              <a:t>三角矩阵的压缩存储</a:t>
            </a:r>
          </a:p>
        </p:txBody>
      </p:sp>
      <p:grpSp>
        <p:nvGrpSpPr>
          <p:cNvPr id="2" name="组合 40"/>
          <p:cNvGrpSpPr/>
          <p:nvPr/>
        </p:nvGrpSpPr>
        <p:grpSpPr>
          <a:xfrm>
            <a:off x="4668838" y="2704227"/>
            <a:ext cx="3929090" cy="1795532"/>
            <a:chOff x="3071770" y="1883623"/>
            <a:chExt cx="3929090" cy="1795532"/>
          </a:xfrm>
        </p:grpSpPr>
        <p:grpSp>
          <p:nvGrpSpPr>
            <p:cNvPr id="4" name="组合 4"/>
            <p:cNvGrpSpPr/>
            <p:nvPr/>
          </p:nvGrpSpPr>
          <p:grpSpPr>
            <a:xfrm>
              <a:off x="3071770" y="1926543"/>
              <a:ext cx="2857551" cy="1752612"/>
              <a:chOff x="3214676" y="2214554"/>
              <a:chExt cx="2838006" cy="1752612"/>
            </a:xfrm>
          </p:grpSpPr>
          <p:cxnSp>
            <p:nvCxnSpPr>
              <p:cNvPr id="6" name="直接连接符 5"/>
              <p:cNvCxnSpPr/>
              <p:nvPr>
                <p:custDataLst>
                  <p:tags r:id="rId5"/>
                </p:custDataLst>
              </p:nvPr>
            </p:nvCxnSpPr>
            <p:spPr>
              <a:xfrm rot="5400000">
                <a:off x="2358214" y="3071016"/>
                <a:ext cx="171451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6"/>
                </p:custDataLst>
              </p:nvPr>
            </p:nvCxnSpPr>
            <p:spPr>
              <a:xfrm>
                <a:off x="3216264" y="222725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7"/>
                </p:custDataLst>
              </p:nvPr>
            </p:nvCxnSpPr>
            <p:spPr>
              <a:xfrm>
                <a:off x="3214676" y="392430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59140" y="2258590"/>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p>
            </p:txBody>
          </p:sp>
          <p:sp>
            <p:nvSpPr>
              <p:cNvPr id="10" name="TextBox 9"/>
              <p:cNvSpPr txBox="1"/>
              <p:nvPr/>
            </p:nvSpPr>
            <p:spPr>
              <a:xfrm>
                <a:off x="4002081" y="2258590"/>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p>
            </p:txBody>
          </p:sp>
          <p:sp>
            <p:nvSpPr>
              <p:cNvPr id="11" name="TextBox 10"/>
              <p:cNvSpPr txBox="1"/>
              <p:nvPr/>
            </p:nvSpPr>
            <p:spPr>
              <a:xfrm>
                <a:off x="5216526" y="2258590"/>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2" name="TextBox 11"/>
              <p:cNvSpPr txBox="1"/>
              <p:nvPr/>
            </p:nvSpPr>
            <p:spPr>
              <a:xfrm>
                <a:off x="4645023" y="2239954"/>
                <a:ext cx="571504" cy="245745"/>
              </a:xfrm>
              <a:prstGeom prst="rect">
                <a:avLst/>
              </a:prstGeom>
              <a:noFill/>
            </p:spPr>
            <p:txBody>
              <a:bodyPr wrap="square" lIns="0" tIns="0" rIns="0" bIns="0" rtlCol="0">
                <a:spAutoFit/>
              </a:bodyPr>
              <a:lstStyle/>
              <a:p>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3" name="TextBox 12"/>
              <p:cNvSpPr txBox="1"/>
              <p:nvPr/>
            </p:nvSpPr>
            <p:spPr>
              <a:xfrm>
                <a:off x="4002081" y="2687218"/>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14" name="TextBox 13"/>
              <p:cNvSpPr txBox="1"/>
              <p:nvPr/>
            </p:nvSpPr>
            <p:spPr>
              <a:xfrm>
                <a:off x="5216526" y="2687218"/>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 name="TextBox 14"/>
              <p:cNvSpPr txBox="1"/>
              <p:nvPr/>
            </p:nvSpPr>
            <p:spPr>
              <a:xfrm>
                <a:off x="4645023" y="2668582"/>
                <a:ext cx="571504" cy="245745"/>
              </a:xfrm>
              <a:prstGeom prst="rect">
                <a:avLst/>
              </a:prstGeom>
              <a:noFill/>
            </p:spPr>
            <p:txBody>
              <a:bodyPr wrap="square" lIns="0" tIns="0" rIns="0" bIns="0" rtlCol="0">
                <a:spAutoFit/>
              </a:bodyPr>
              <a:lstStyle/>
              <a:p>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8" name="TextBox 17"/>
              <p:cNvSpPr txBox="1"/>
              <p:nvPr/>
            </p:nvSpPr>
            <p:spPr>
              <a:xfrm>
                <a:off x="5110219" y="3549236"/>
                <a:ext cx="942463" cy="245745"/>
              </a:xfrm>
              <a:prstGeom prst="rect">
                <a:avLst/>
              </a:prstGeom>
              <a:noFill/>
            </p:spPr>
            <p:txBody>
              <a:bodyPr wrap="square" lIns="0" tIns="0" rIns="0" bIns="0" rtlCol="0">
                <a:spAutoFit/>
              </a:bodyPr>
              <a:lstStyle/>
              <a:p>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cxnSp>
            <p:nvCxnSpPr>
              <p:cNvPr id="20" name="直接连接符 19"/>
              <p:cNvCxnSpPr/>
              <p:nvPr>
                <p:custDataLst>
                  <p:tags r:id="rId8"/>
                </p:custDataLst>
              </p:nvPr>
            </p:nvCxnSpPr>
            <p:spPr>
              <a:xfrm rot="5400000">
                <a:off x="5180777" y="3109116"/>
                <a:ext cx="171451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9"/>
                </p:custDataLst>
              </p:nvPr>
            </p:nvCxnSpPr>
            <p:spPr>
              <a:xfrm>
                <a:off x="5908651" y="226535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0"/>
                </p:custDataLst>
              </p:nvPr>
            </p:nvCxnSpPr>
            <p:spPr>
              <a:xfrm>
                <a:off x="5907061" y="396240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0" name="直角三角形 29"/>
            <p:cNvSpPr/>
            <p:nvPr>
              <p:custDataLst>
                <p:tags r:id="rId3"/>
              </p:custDataLst>
            </p:nvPr>
          </p:nvSpPr>
          <p:spPr>
            <a:xfrm>
              <a:off x="3214678" y="2071678"/>
              <a:ext cx="1857388" cy="1428760"/>
            </a:xfrm>
            <a:prstGeom prst="rtTriangle">
              <a:avLst/>
            </a:prstGeom>
            <a:solidFill>
              <a:schemeClr val="accent1">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Text Box 15"/>
            <p:cNvSpPr txBox="1">
              <a:spLocks noChangeArrowheads="1"/>
            </p:cNvSpPr>
            <p:nvPr/>
          </p:nvSpPr>
          <p:spPr bwMode="auto">
            <a:xfrm flipH="1">
              <a:off x="3571868" y="2786058"/>
              <a:ext cx="357190" cy="386080"/>
            </a:xfrm>
            <a:prstGeom prst="rect">
              <a:avLst/>
            </a:prstGeom>
            <a:noFill/>
            <a:ln w="9525">
              <a:noFill/>
              <a:miter lim="800000"/>
            </a:ln>
            <a:effectLst/>
          </p:spPr>
          <p:txBody>
            <a:bodyPr wrap="square">
              <a:spAutoFit/>
            </a:bodyPr>
            <a:lstStyle/>
            <a:p>
              <a:pPr algn="l">
                <a:spcBef>
                  <a:spcPct val="50000"/>
                </a:spcBef>
              </a:pPr>
              <a:r>
                <a:rPr lang="en-US" altLang="zh-CN" sz="2400" i="1">
                  <a:solidFill>
                    <a:schemeClr val="lt1"/>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2" name="TextBox 31"/>
            <p:cNvSpPr txBox="1"/>
            <p:nvPr/>
          </p:nvSpPr>
          <p:spPr>
            <a:xfrm>
              <a:off x="4853784" y="2864776"/>
              <a:ext cx="575440" cy="270510"/>
            </a:xfrm>
            <a:prstGeom prst="rect">
              <a:avLst/>
            </a:prstGeom>
            <a:noFill/>
          </p:spPr>
          <p:txBody>
            <a:bodyPr wrap="square" lIns="0" tIns="0" rIns="0" bIns="0" rtlCol="0">
              <a:spAutoFit/>
            </a:bodyPr>
            <a:lstStyle/>
            <a:p>
              <a:r>
                <a:rPr lang="en-US" altLang="zh-CN" sz="22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2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33" name="直接连接符 32"/>
            <p:cNvCxnSpPr/>
            <p:nvPr>
              <p:custDataLst>
                <p:tags r:id="rId4"/>
              </p:custDataLst>
            </p:nvPr>
          </p:nvCxnSpPr>
          <p:spPr>
            <a:xfrm flipV="1">
              <a:off x="5643538" y="2069419"/>
              <a:ext cx="642942" cy="357190"/>
            </a:xfrm>
            <a:prstGeom prst="line">
              <a:avLst/>
            </a:prstGeom>
            <a:ln w="19050">
              <a:solidFill>
                <a:schemeClr val="dk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6143604" y="1883623"/>
              <a:ext cx="857256" cy="288290"/>
            </a:xfrm>
            <a:prstGeom prst="rect">
              <a:avLst/>
            </a:prstGeom>
            <a:noFill/>
          </p:spPr>
          <p:txBody>
            <a:bodyPr wrap="square" rtlCol="0">
              <a:spAutoFit/>
            </a:bodyPr>
            <a:lstStyle/>
            <a:p>
              <a:r>
                <a:rPr lang="en-US" altLang="zh-CN" sz="16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grpSp>
      <p:sp>
        <p:nvSpPr>
          <p:cNvPr id="29" name="灯片编号占位符 2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78</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16" name="组合 15"/>
          <p:cNvGrpSpPr/>
          <p:nvPr/>
        </p:nvGrpSpPr>
        <p:grpSpPr>
          <a:xfrm>
            <a:off x="2358291" y="2625071"/>
            <a:ext cx="1939416" cy="527798"/>
            <a:chOff x="1396240" y="2248829"/>
            <a:chExt cx="1508680" cy="480002"/>
          </a:xfrm>
        </p:grpSpPr>
        <p:sp>
          <p:nvSpPr>
            <p:cNvPr id="17" name="矩形: 圆角 16"/>
            <p:cNvSpPr/>
            <p:nvPr>
              <p:custDataLst>
                <p:tags r:id="rId1"/>
              </p:custDataLst>
            </p:nvPr>
          </p:nvSpPr>
          <p:spPr>
            <a:xfrm>
              <a:off x="1396240" y="2248829"/>
              <a:ext cx="150868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9" name="文本框 18"/>
            <p:cNvSpPr txBox="1"/>
            <p:nvPr>
              <p:custDataLst>
                <p:tags r:id="rId2"/>
              </p:custDataLst>
            </p:nvPr>
          </p:nvSpPr>
          <p:spPr>
            <a:xfrm>
              <a:off x="1499416" y="2302988"/>
              <a:ext cx="1237337" cy="362668"/>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上三角矩阵</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5" cstate="print">
            <a:extLst>
              <a:ext uri="{28A0092B-C50C-407E-A947-70E740481C1C}">
                <a14:useLocalDpi xmlns:a14="http://schemas.microsoft.com/office/drawing/2010/main" val="0"/>
              </a:ext>
            </a:extLst>
          </a:blip>
          <a:srcRect l="5434" r="7351" b="-600"/>
          <a:stretch>
            <a:fillRect/>
          </a:stretch>
        </p:blipFill>
        <p:spPr>
          <a:xfrm flipH="1">
            <a:off x="8445260" y="2622476"/>
            <a:ext cx="3429480" cy="3906381"/>
          </a:xfrm>
          <a:prstGeom prst="rect">
            <a:avLst/>
          </a:prstGeom>
        </p:spPr>
      </p:pic>
      <p:grpSp>
        <p:nvGrpSpPr>
          <p:cNvPr id="10" name="组合 9"/>
          <p:cNvGrpSpPr/>
          <p:nvPr/>
        </p:nvGrpSpPr>
        <p:grpSpPr>
          <a:xfrm>
            <a:off x="1425740" y="1607324"/>
            <a:ext cx="2857654" cy="1752612"/>
            <a:chOff x="1425740" y="1607324"/>
            <a:chExt cx="2857654" cy="1752612"/>
          </a:xfrm>
        </p:grpSpPr>
        <p:grpSp>
          <p:nvGrpSpPr>
            <p:cNvPr id="2" name="组合 4"/>
            <p:cNvGrpSpPr/>
            <p:nvPr/>
          </p:nvGrpSpPr>
          <p:grpSpPr>
            <a:xfrm>
              <a:off x="1425740" y="1607324"/>
              <a:ext cx="2857654" cy="1752612"/>
              <a:chOff x="3214676" y="2214554"/>
              <a:chExt cx="2838006" cy="1752612"/>
            </a:xfrm>
          </p:grpSpPr>
          <p:cxnSp>
            <p:nvCxnSpPr>
              <p:cNvPr id="11" name="直接连接符 10"/>
              <p:cNvCxnSpPr/>
              <p:nvPr>
                <p:custDataLst>
                  <p:tags r:id="rId8"/>
                </p:custDataLst>
              </p:nvPr>
            </p:nvCxnSpPr>
            <p:spPr>
              <a:xfrm rot="5400000">
                <a:off x="2358214" y="3071016"/>
                <a:ext cx="171451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9"/>
                </p:custDataLst>
              </p:nvPr>
            </p:nvCxnSpPr>
            <p:spPr>
              <a:xfrm>
                <a:off x="3216264" y="222725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0"/>
                </p:custDataLst>
              </p:nvPr>
            </p:nvCxnSpPr>
            <p:spPr>
              <a:xfrm>
                <a:off x="3214676" y="392430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59140" y="2258590"/>
                <a:ext cx="714379" cy="245745"/>
              </a:xfrm>
              <a:prstGeom prst="rect">
                <a:avLst/>
              </a:prstGeom>
              <a:noFill/>
            </p:spPr>
            <p:txBody>
              <a:bodyPr wrap="square" lIns="0" tIns="0" rIns="0" bIns="0" rtlCol="0">
                <a:spAutoFit/>
              </a:bodyPr>
              <a:lstStyle/>
              <a:p>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p>
            </p:txBody>
          </p:sp>
          <p:sp>
            <p:nvSpPr>
              <p:cNvPr id="15" name="TextBox 14"/>
              <p:cNvSpPr txBox="1"/>
              <p:nvPr/>
            </p:nvSpPr>
            <p:spPr>
              <a:xfrm>
                <a:off x="4002081" y="2258590"/>
                <a:ext cx="714379" cy="245745"/>
              </a:xfrm>
              <a:prstGeom prst="rect">
                <a:avLst/>
              </a:prstGeom>
              <a:noFill/>
            </p:spPr>
            <p:txBody>
              <a:bodyPr wrap="square" lIns="0" tIns="0" rIns="0" bIns="0" rtlCol="0">
                <a:spAutoFit/>
              </a:bodyPr>
              <a:lstStyle/>
              <a:p>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p>
            </p:txBody>
          </p:sp>
          <p:sp>
            <p:nvSpPr>
              <p:cNvPr id="16" name="TextBox 15"/>
              <p:cNvSpPr txBox="1"/>
              <p:nvPr/>
            </p:nvSpPr>
            <p:spPr>
              <a:xfrm>
                <a:off x="5216526" y="2258590"/>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7" name="TextBox 16"/>
              <p:cNvSpPr txBox="1"/>
              <p:nvPr/>
            </p:nvSpPr>
            <p:spPr>
              <a:xfrm>
                <a:off x="4645023" y="2239954"/>
                <a:ext cx="571504" cy="245745"/>
              </a:xfrm>
              <a:prstGeom prst="rect">
                <a:avLst/>
              </a:prstGeom>
              <a:noFill/>
            </p:spPr>
            <p:txBody>
              <a:bodyPr wrap="square" lIns="0" tIns="0" rIns="0" bIns="0" rtlCol="0">
                <a:spAutoFit/>
              </a:bodyPr>
              <a:lstStyle/>
              <a:p>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8" name="TextBox 17"/>
              <p:cNvSpPr txBox="1"/>
              <p:nvPr/>
            </p:nvSpPr>
            <p:spPr>
              <a:xfrm>
                <a:off x="4002081" y="2687218"/>
                <a:ext cx="714379" cy="245745"/>
              </a:xfrm>
              <a:prstGeom prst="rect">
                <a:avLst/>
              </a:prstGeom>
              <a:noFill/>
            </p:spPr>
            <p:txBody>
              <a:bodyPr wrap="square" lIns="0" tIns="0" rIns="0" bIns="0" rtlCol="0">
                <a:spAutoFit/>
              </a:bodyPr>
              <a:lstStyle/>
              <a:p>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19" name="TextBox 18"/>
              <p:cNvSpPr txBox="1"/>
              <p:nvPr/>
            </p:nvSpPr>
            <p:spPr>
              <a:xfrm>
                <a:off x="5216526" y="2687218"/>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0" name="TextBox 19"/>
              <p:cNvSpPr txBox="1"/>
              <p:nvPr/>
            </p:nvSpPr>
            <p:spPr>
              <a:xfrm>
                <a:off x="4645023" y="2668582"/>
                <a:ext cx="571504" cy="245745"/>
              </a:xfrm>
              <a:prstGeom prst="rect">
                <a:avLst/>
              </a:prstGeom>
              <a:noFill/>
            </p:spPr>
            <p:txBody>
              <a:bodyPr wrap="square" lIns="0" tIns="0" rIns="0" bIns="0" rtlCol="0">
                <a:spAutoFit/>
              </a:bodyPr>
              <a:lstStyle/>
              <a:p>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21" name="TextBox 20"/>
              <p:cNvSpPr txBox="1"/>
              <p:nvPr/>
            </p:nvSpPr>
            <p:spPr>
              <a:xfrm>
                <a:off x="5110219" y="3549236"/>
                <a:ext cx="942463" cy="245745"/>
              </a:xfrm>
              <a:prstGeom prst="rect">
                <a:avLst/>
              </a:prstGeom>
              <a:noFill/>
            </p:spPr>
            <p:txBody>
              <a:bodyPr wrap="square" lIns="0" tIns="0" rIns="0" bIns="0" rtlCol="0">
                <a:spAutoFit/>
              </a:bodyPr>
              <a:lstStyle/>
              <a:p>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cxnSp>
            <p:nvCxnSpPr>
              <p:cNvPr id="22" name="直接连接符 21"/>
              <p:cNvCxnSpPr/>
              <p:nvPr>
                <p:custDataLst>
                  <p:tags r:id="rId11"/>
                </p:custDataLst>
              </p:nvPr>
            </p:nvCxnSpPr>
            <p:spPr>
              <a:xfrm rot="5400000">
                <a:off x="5180777" y="3109116"/>
                <a:ext cx="171451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12"/>
                </p:custDataLst>
              </p:nvPr>
            </p:nvCxnSpPr>
            <p:spPr>
              <a:xfrm>
                <a:off x="5908651" y="226535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13"/>
                </p:custDataLst>
              </p:nvPr>
            </p:nvCxnSpPr>
            <p:spPr>
              <a:xfrm>
                <a:off x="5907061" y="396240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 name="直角三角形 5"/>
            <p:cNvSpPr/>
            <p:nvPr>
              <p:custDataLst>
                <p:tags r:id="rId7"/>
              </p:custDataLst>
            </p:nvPr>
          </p:nvSpPr>
          <p:spPr>
            <a:xfrm>
              <a:off x="1568533" y="1752459"/>
              <a:ext cx="1857388" cy="1428760"/>
            </a:xfrm>
            <a:prstGeom prst="rtTriangle">
              <a:avLst/>
            </a:prstGeom>
            <a:solidFill>
              <a:schemeClr val="accent1">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Text Box 15"/>
            <p:cNvSpPr txBox="1">
              <a:spLocks noChangeArrowheads="1"/>
            </p:cNvSpPr>
            <p:nvPr/>
          </p:nvSpPr>
          <p:spPr bwMode="auto">
            <a:xfrm flipH="1">
              <a:off x="1925723" y="2466840"/>
              <a:ext cx="357190" cy="386080"/>
            </a:xfrm>
            <a:prstGeom prst="rect">
              <a:avLst/>
            </a:prstGeom>
            <a:noFill/>
            <a:ln w="9525">
              <a:noFill/>
              <a:miter lim="800000"/>
            </a:ln>
            <a:effectLst/>
          </p:spPr>
          <p:txBody>
            <a:bodyPr wrap="square">
              <a:spAutoFit/>
            </a:bodyPr>
            <a:lstStyle/>
            <a:p>
              <a:pPr algn="l">
                <a:spcBef>
                  <a:spcPct val="50000"/>
                </a:spcBef>
              </a:pPr>
              <a:r>
                <a:rPr lang="en-US" altLang="zh-CN" sz="24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8" name="TextBox 7"/>
            <p:cNvSpPr txBox="1"/>
            <p:nvPr/>
          </p:nvSpPr>
          <p:spPr>
            <a:xfrm>
              <a:off x="3207639" y="2545558"/>
              <a:ext cx="575440" cy="270510"/>
            </a:xfrm>
            <a:prstGeom prst="rect">
              <a:avLst/>
            </a:prstGeom>
            <a:noFill/>
          </p:spPr>
          <p:txBody>
            <a:bodyPr wrap="square" lIns="0" tIns="0" rIns="0" bIns="0" rtlCol="0">
              <a:spAutoFit/>
            </a:bodyPr>
            <a:lstStyle/>
            <a:p>
              <a:r>
                <a:rPr lang="en-US" altLang="zh-CN" sz="22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2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sp>
        <p:nvSpPr>
          <p:cNvPr id="25" name="TextBox 24"/>
          <p:cNvSpPr txBox="1"/>
          <p:nvPr/>
        </p:nvSpPr>
        <p:spPr>
          <a:xfrm>
            <a:off x="1343472" y="931044"/>
            <a:ext cx="3357586" cy="398780"/>
          </a:xfrm>
          <a:prstGeom prst="rect">
            <a:avLst/>
          </a:prstGeom>
          <a:noFill/>
        </p:spPr>
        <p:txBody>
          <a:bodyPr wrap="square" rtlCol="0">
            <a:spAutoFit/>
          </a:bodyPr>
          <a:lstStyle/>
          <a:p>
            <a:pPr algn="l">
              <a:lnSpc>
                <a:spcPct val="100000"/>
              </a:lnSpc>
              <a:spcBef>
                <a:spcPts val="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对于上三角部分的元素</a:t>
            </a:r>
            <a:r>
              <a:rPr lang="en-US" altLang="zh-CN" sz="2000" i="1"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i,j</a:t>
            </a:r>
          </a:p>
        </p:txBody>
      </p:sp>
      <p:grpSp>
        <p:nvGrpSpPr>
          <p:cNvPr id="3" name="组合 47"/>
          <p:cNvGrpSpPr/>
          <p:nvPr/>
        </p:nvGrpSpPr>
        <p:grpSpPr>
          <a:xfrm>
            <a:off x="4426136" y="1645424"/>
            <a:ext cx="5286412" cy="1725622"/>
            <a:chOff x="3643306" y="1071546"/>
            <a:chExt cx="5286412" cy="1725622"/>
          </a:xfrm>
        </p:grpSpPr>
        <p:sp>
          <p:nvSpPr>
            <p:cNvPr id="26" name="TextBox 25"/>
            <p:cNvSpPr txBox="1"/>
            <p:nvPr/>
          </p:nvSpPr>
          <p:spPr>
            <a:xfrm>
              <a:off x="3643306" y="1071546"/>
              <a:ext cx="2786082" cy="1198880"/>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行：存储</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endPar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行：存储</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a:p>
              <a:pPr algn="l">
                <a:lnSpc>
                  <a:spcPct val="1000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行：存储</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sp>
          <p:nvSpPr>
            <p:cNvPr id="27" name="右大括号 26"/>
            <p:cNvSpPr/>
            <p:nvPr>
              <p:custDataLst>
                <p:tags r:id="rId6"/>
              </p:custDataLst>
            </p:nvPr>
          </p:nvSpPr>
          <p:spPr>
            <a:xfrm>
              <a:off x="6386526" y="1152509"/>
              <a:ext cx="142876" cy="1000132"/>
            </a:xfrm>
            <a:prstGeom prst="righ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endParaRPr>
            </a:p>
          </p:txBody>
        </p:sp>
        <p:sp>
          <p:nvSpPr>
            <p:cNvPr id="28" name="TextBox 27"/>
            <p:cNvSpPr txBox="1"/>
            <p:nvPr/>
          </p:nvSpPr>
          <p:spPr>
            <a:xfrm>
              <a:off x="6572264" y="1488032"/>
              <a:ext cx="2357454" cy="368300"/>
            </a:xfrm>
            <a:prstGeom prst="rect">
              <a:avLst/>
            </a:prstGeom>
            <a:noFill/>
          </p:spPr>
          <p:txBody>
            <a:bodyPr wrap="square" rtlCol="0">
              <a:spAutoFit/>
            </a:bodyPr>
            <a:lstStyle/>
            <a:p>
              <a:pPr algn="l">
                <a:lnSpc>
                  <a:spcPct val="100000"/>
                </a:lnSpc>
                <a:spcBef>
                  <a:spcPts val="0"/>
                </a:spcBef>
              </a:pP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sp>
          <p:nvSpPr>
            <p:cNvPr id="29" name="TextBox 28"/>
            <p:cNvSpPr txBox="1"/>
            <p:nvPr/>
          </p:nvSpPr>
          <p:spPr>
            <a:xfrm>
              <a:off x="3786182" y="2428868"/>
              <a:ext cx="4071966" cy="368300"/>
            </a:xfrm>
            <a:prstGeom prst="rect">
              <a:avLst/>
            </a:prstGeom>
            <a:noFill/>
          </p:spPr>
          <p:txBody>
            <a:bodyPr wrap="square" rtlCol="0">
              <a:spAutoFit/>
            </a:bodyPr>
            <a:lstStyle/>
            <a:p>
              <a:pPr algn="l">
                <a:lnSpc>
                  <a:spcPct val="100000"/>
                </a:lnSpc>
                <a:spcBef>
                  <a:spcPts val="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行有</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grpSp>
      <p:sp>
        <p:nvSpPr>
          <p:cNvPr id="30" name="下箭头 29"/>
          <p:cNvSpPr/>
          <p:nvPr>
            <p:custDataLst>
              <p:tags r:id="rId1"/>
            </p:custDataLst>
          </p:nvPr>
        </p:nvSpPr>
        <p:spPr bwMode="auto">
          <a:xfrm>
            <a:off x="4497574" y="3574250"/>
            <a:ext cx="285752" cy="428628"/>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48" name="灯片编号占位符 4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79</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32" name="组合 31"/>
          <p:cNvGrpSpPr/>
          <p:nvPr/>
        </p:nvGrpSpPr>
        <p:grpSpPr>
          <a:xfrm>
            <a:off x="1997731" y="4084485"/>
            <a:ext cx="5970477" cy="2152827"/>
            <a:chOff x="1997731" y="4084485"/>
            <a:chExt cx="5970477" cy="2152827"/>
          </a:xfrm>
        </p:grpSpPr>
        <p:grpSp>
          <p:nvGrpSpPr>
            <p:cNvPr id="4" name="组合 30"/>
            <p:cNvGrpSpPr/>
            <p:nvPr/>
          </p:nvGrpSpPr>
          <p:grpSpPr>
            <a:xfrm>
              <a:off x="2711624" y="4293096"/>
              <a:ext cx="4673618" cy="1867196"/>
              <a:chOff x="1928794" y="4402819"/>
              <a:chExt cx="4673618" cy="1867196"/>
            </a:xfrm>
          </p:grpSpPr>
          <p:sp>
            <p:nvSpPr>
              <p:cNvPr id="33" name="Text Box 6"/>
              <p:cNvSpPr txBox="1">
                <a:spLocks noChangeArrowheads="1"/>
              </p:cNvSpPr>
              <p:nvPr/>
            </p:nvSpPr>
            <p:spPr bwMode="auto">
              <a:xfrm>
                <a:off x="1928794" y="4969858"/>
                <a:ext cx="500066" cy="312420"/>
              </a:xfrm>
              <a:prstGeom prst="rect">
                <a:avLst/>
              </a:prstGeom>
              <a:noFill/>
              <a:ln w="9525">
                <a:noFill/>
                <a:miter lim="800000"/>
              </a:ln>
              <a:effectLst/>
            </p:spPr>
            <p:txBody>
              <a:bodyPr wrap="square">
                <a:spAutoFit/>
              </a:bodyPr>
              <a:lstStyle/>
              <a:p>
                <a:pPr algn="l">
                  <a:spcBef>
                    <a:spcPct val="50000"/>
                  </a:spcBef>
                </a:pP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4" name="Text Box 7"/>
              <p:cNvSpPr txBox="1">
                <a:spLocks noChangeArrowheads="1"/>
              </p:cNvSpPr>
              <p:nvPr>
                <p:custDataLst>
                  <p:tags r:id="rId3"/>
                </p:custDataLst>
              </p:nvPr>
            </p:nvSpPr>
            <p:spPr bwMode="auto">
              <a:xfrm>
                <a:off x="5110162" y="4512658"/>
                <a:ext cx="1357322" cy="312420"/>
              </a:xfrm>
              <a:prstGeom prst="rect">
                <a:avLst/>
              </a:prstGeom>
              <a:noFill/>
              <a:ln w="9525">
                <a:noFill/>
                <a:miter lim="800000"/>
              </a:ln>
              <a:effectLst/>
            </p:spPr>
            <p:txBody>
              <a:bodyPr wrap="square">
                <a:spAutoFit/>
              </a:bodyPr>
              <a:lstStyle/>
              <a:p>
                <a:pPr algn="l">
                  <a:spcBef>
                    <a:spcPct val="50000"/>
                  </a:spcBef>
                </a:pP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时</a:t>
                </a:r>
              </a:p>
            </p:txBody>
          </p:sp>
          <p:sp>
            <p:nvSpPr>
              <p:cNvPr id="35" name="Text Box 8"/>
              <p:cNvSpPr txBox="1">
                <a:spLocks noChangeArrowheads="1"/>
              </p:cNvSpPr>
              <p:nvPr>
                <p:custDataLst>
                  <p:tags r:id="rId4"/>
                </p:custDataLst>
              </p:nvPr>
            </p:nvSpPr>
            <p:spPr bwMode="auto">
              <a:xfrm>
                <a:off x="5110162" y="5286388"/>
                <a:ext cx="1492250" cy="312420"/>
              </a:xfrm>
              <a:prstGeom prst="rect">
                <a:avLst/>
              </a:prstGeom>
              <a:noFill/>
              <a:ln w="9525">
                <a:noFill/>
                <a:miter lim="800000"/>
              </a:ln>
              <a:effectLst/>
            </p:spPr>
            <p:txBody>
              <a:bodyPr>
                <a:spAutoFit/>
              </a:bodyPr>
              <a:lstStyle/>
              <a:p>
                <a:pPr algn="l">
                  <a:spcBef>
                    <a:spcPct val="50000"/>
                  </a:spcBef>
                </a:pPr>
                <a:r>
                  <a:rPr lang="zh-CN" altLang="en-US" sz="180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i="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时</a:t>
                </a:r>
              </a:p>
            </p:txBody>
          </p:sp>
          <p:sp>
            <p:nvSpPr>
              <p:cNvPr id="36" name="AutoShape 9"/>
              <p:cNvSpPr/>
              <p:nvPr/>
            </p:nvSpPr>
            <p:spPr bwMode="auto">
              <a:xfrm>
                <a:off x="2387596" y="4617133"/>
                <a:ext cx="152400" cy="1008000"/>
              </a:xfrm>
              <a:prstGeom prst="leftBrace">
                <a:avLst>
                  <a:gd name="adj1" fmla="val 87500"/>
                  <a:gd name="adj2" fmla="val 50000"/>
                </a:avLst>
              </a:prstGeom>
              <a:noFill/>
              <a:ln w="22225">
                <a:solidFill>
                  <a:srgbClr val="0000FF"/>
                </a:solidFill>
                <a:round/>
              </a:ln>
              <a:effectLst/>
            </p:spPr>
            <p:txBody>
              <a:bodyPr wrap="none" anchor="ctr"/>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7" name="Line 16"/>
              <p:cNvSpPr>
                <a:spLocks noChangeShapeType="1"/>
              </p:cNvSpPr>
              <p:nvPr>
                <p:custDataLst>
                  <p:tags r:id="rId5"/>
                </p:custDataLst>
              </p:nvPr>
            </p:nvSpPr>
            <p:spPr bwMode="auto">
              <a:xfrm flipH="1" flipV="1">
                <a:off x="3428992" y="5770688"/>
                <a:ext cx="647700" cy="360362"/>
              </a:xfrm>
              <a:prstGeom prst="line">
                <a:avLst/>
              </a:prstGeom>
              <a:ln w="19050">
                <a:solidFill>
                  <a:schemeClr val="dk1"/>
                </a:solidFill>
                <a:tailEnd type="triangle" w="med" len="med"/>
              </a:ln>
            </p:spPr>
            <p:style>
              <a:lnRef idx="2">
                <a:schemeClr val="dk1"/>
              </a:lnRef>
              <a:fillRef idx="0">
                <a:schemeClr val="dk1"/>
              </a:fillRef>
              <a:effectRef idx="1">
                <a:schemeClr val="dk1"/>
              </a:effectRef>
              <a:fontRef idx="minor">
                <a:schemeClr val="tx1"/>
              </a:fontRef>
            </p:style>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8" name="Text Box 17"/>
              <p:cNvSpPr txBox="1">
                <a:spLocks noChangeArrowheads="1"/>
              </p:cNvSpPr>
              <p:nvPr/>
            </p:nvSpPr>
            <p:spPr bwMode="auto">
              <a:xfrm>
                <a:off x="4000496" y="5957848"/>
                <a:ext cx="1285884" cy="312167"/>
              </a:xfrm>
              <a:prstGeom prst="rect">
                <a:avLst/>
              </a:prstGeom>
              <a:noFill/>
              <a:ln w="9525">
                <a:noFill/>
                <a:miter lim="800000"/>
              </a:ln>
              <a:effectLst/>
            </p:spPr>
            <p:txBody>
              <a:bodyPr wrap="square">
                <a:spAutoFit/>
              </a:bodyPr>
              <a:lstStyle/>
              <a:p>
                <a:pPr algn="l">
                  <a:spcBef>
                    <a:spcPct val="5000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存放常量</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p>
            </p:txBody>
          </p:sp>
          <p:grpSp>
            <p:nvGrpSpPr>
              <p:cNvPr id="5" name="组合 35"/>
              <p:cNvGrpSpPr/>
              <p:nvPr/>
            </p:nvGrpSpPr>
            <p:grpSpPr>
              <a:xfrm>
                <a:off x="2663812" y="4402819"/>
                <a:ext cx="1946289" cy="595118"/>
                <a:chOff x="6554802" y="4214818"/>
                <a:chExt cx="1731974" cy="595118"/>
              </a:xfrm>
            </p:grpSpPr>
            <p:sp>
              <p:nvSpPr>
                <p:cNvPr id="44" name="TextBox 43"/>
                <p:cNvSpPr txBox="1"/>
                <p:nvPr/>
              </p:nvSpPr>
              <p:spPr>
                <a:xfrm>
                  <a:off x="6572264" y="4214818"/>
                  <a:ext cx="1071570"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45" name="直接连接符 44"/>
                <p:cNvCxnSpPr/>
                <p:nvPr/>
              </p:nvCxnSpPr>
              <p:spPr>
                <a:xfrm>
                  <a:off x="6554802" y="4505333"/>
                  <a:ext cx="1080000" cy="1588"/>
                </a:xfrm>
                <a:prstGeom prst="line">
                  <a:avLst/>
                </a:prstGeom>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811978" y="4590644"/>
                  <a:ext cx="500066" cy="219292"/>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7" name="TextBox 46"/>
                <p:cNvSpPr txBox="1"/>
                <p:nvPr/>
              </p:nvSpPr>
              <p:spPr>
                <a:xfrm>
                  <a:off x="7429520" y="4426893"/>
                  <a:ext cx="857256" cy="218671"/>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grpSp>
          <p:grpSp>
            <p:nvGrpSpPr>
              <p:cNvPr id="9" name="组合 30"/>
              <p:cNvGrpSpPr/>
              <p:nvPr/>
            </p:nvGrpSpPr>
            <p:grpSpPr>
              <a:xfrm>
                <a:off x="2681270" y="5214950"/>
                <a:ext cx="1071570" cy="595118"/>
                <a:chOff x="500034" y="3571876"/>
                <a:chExt cx="1071570" cy="595118"/>
              </a:xfrm>
            </p:grpSpPr>
            <p:sp>
              <p:nvSpPr>
                <p:cNvPr id="41" name="TextBox 40"/>
                <p:cNvSpPr txBox="1"/>
                <p:nvPr/>
              </p:nvSpPr>
              <p:spPr>
                <a:xfrm>
                  <a:off x="500034" y="3571876"/>
                  <a:ext cx="1071570"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42" name="直接连接符 41"/>
                <p:cNvCxnSpPr/>
                <p:nvPr/>
              </p:nvCxnSpPr>
              <p:spPr>
                <a:xfrm>
                  <a:off x="571472" y="3862391"/>
                  <a:ext cx="928694" cy="1588"/>
                </a:xfrm>
                <a:prstGeom prst="line">
                  <a:avLst/>
                </a:prstGeom>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39748" y="3947702"/>
                  <a:ext cx="500066" cy="219292"/>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grpSp>
        </p:grpSp>
        <p:sp>
          <p:nvSpPr>
            <p:cNvPr id="31" name="矩形 30"/>
            <p:cNvSpPr/>
            <p:nvPr>
              <p:custDataLst>
                <p:tags r:id="rId2"/>
              </p:custDataLst>
            </p:nvPr>
          </p:nvSpPr>
          <p:spPr bwMode="auto">
            <a:xfrm>
              <a:off x="1997731" y="4084485"/>
              <a:ext cx="5970477" cy="2152827"/>
            </a:xfrm>
            <a:prstGeom prst="rect">
              <a:avLst/>
            </a:prstGeom>
            <a:ln w="38100">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up)">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6207"/>
          <a:stretch>
            <a:fillRect/>
          </a:stretch>
        </p:blipFill>
        <p:spPr>
          <a:xfrm>
            <a:off x="-4250" y="1797303"/>
            <a:ext cx="3079643" cy="4533532"/>
          </a:xfrm>
          <a:prstGeom prst="rect">
            <a:avLst/>
          </a:prstGeom>
        </p:spPr>
      </p:pic>
      <p:sp>
        <p:nvSpPr>
          <p:cNvPr id="5" name="TextBox 4"/>
          <p:cNvSpPr txBox="1"/>
          <p:nvPr/>
        </p:nvSpPr>
        <p:spPr>
          <a:xfrm>
            <a:off x="1127448" y="1136161"/>
            <a:ext cx="8143932" cy="860425"/>
          </a:xfrm>
          <a:prstGeom prst="rect">
            <a:avLst/>
          </a:prstGeom>
          <a:noFill/>
        </p:spPr>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是一个长度为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的串，其中的字符各不相同，则</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中的所有子串个数是多少？</a:t>
            </a:r>
          </a:p>
        </p:txBody>
      </p:sp>
      <p:sp>
        <p:nvSpPr>
          <p:cNvPr id="6" name="TextBox 5"/>
          <p:cNvSpPr txBox="1"/>
          <p:nvPr>
            <p:custDataLst>
              <p:tags r:id="rId1"/>
            </p:custDataLst>
          </p:nvPr>
        </p:nvSpPr>
        <p:spPr>
          <a:xfrm>
            <a:off x="3235357" y="2409614"/>
            <a:ext cx="5857916" cy="2604770"/>
          </a:xfrm>
          <a:prstGeom prst="rect">
            <a:avLst/>
          </a:prstGeom>
          <a:solidFill>
            <a:schemeClr val="lt1"/>
          </a:solidFill>
          <a:ln w="19050">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800"/>
              </a:lnSpc>
              <a:spcBef>
                <a:spcPts val="0"/>
              </a:spcBef>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空串是其子串，计</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每个字符构成的串是其子串，计</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个连续的字符构成的串是其子串，计</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个连续的字符构成的串是其子串，计</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个连续的字符构成的串是其子串，计</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Font typeface="Wingdings" panose="05000000000000000000" pitchFamily="2" charset="2"/>
              <a:buChar char="Ø"/>
            </a:pP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是其自身的子串，计</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p>
        </p:txBody>
      </p:sp>
      <p:sp>
        <p:nvSpPr>
          <p:cNvPr id="8" name="TextBox 7"/>
          <p:cNvSpPr txBox="1"/>
          <p:nvPr/>
        </p:nvSpPr>
        <p:spPr>
          <a:xfrm>
            <a:off x="3663985" y="5301208"/>
            <a:ext cx="6858048" cy="39878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="software"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的子串个数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=(8×9)/2+1=37</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10" name="组合 9"/>
          <p:cNvGrpSpPr/>
          <p:nvPr/>
        </p:nvGrpSpPr>
        <p:grpSpPr>
          <a:xfrm>
            <a:off x="9496633" y="2636117"/>
            <a:ext cx="2714644" cy="2143140"/>
            <a:chOff x="5929322" y="2000240"/>
            <a:chExt cx="2786082" cy="2143140"/>
          </a:xfrm>
        </p:grpSpPr>
        <p:sp>
          <p:nvSpPr>
            <p:cNvPr id="7" name="TextBox 6"/>
            <p:cNvSpPr txBox="1"/>
            <p:nvPr/>
          </p:nvSpPr>
          <p:spPr>
            <a:xfrm>
              <a:off x="6286512" y="2500306"/>
              <a:ext cx="2428892" cy="1527175"/>
            </a:xfrm>
            <a:prstGeom prst="rect">
              <a:avLst/>
            </a:prstGeom>
            <a:noFill/>
          </p:spPr>
          <p:txBody>
            <a:bodyPr wrap="square" rtlCol="0">
              <a:spAutoFit/>
            </a:bodyPr>
            <a:lstStyle/>
            <a:p>
              <a:pPr algn="l">
                <a:lnSpc>
                  <a:spcPts val="28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子串个数</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-1)+…+2+1</a:t>
              </a:r>
            </a:p>
            <a:p>
              <a:pPr algn="l">
                <a:lnSpc>
                  <a:spcPts val="28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+1)/2+1</a:t>
              </a:r>
            </a:p>
          </p:txBody>
        </p:sp>
        <p:sp>
          <p:nvSpPr>
            <p:cNvPr id="9" name="右大括号 8"/>
            <p:cNvSpPr/>
            <p:nvPr>
              <p:custDataLst>
                <p:tags r:id="rId2"/>
              </p:custDataLst>
            </p:nvPr>
          </p:nvSpPr>
          <p:spPr>
            <a:xfrm>
              <a:off x="5929322" y="2000240"/>
              <a:ext cx="285752" cy="2143140"/>
            </a:xfrm>
            <a:prstGeom prst="righ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楷体" panose="02010609060101010101" pitchFamily="49" charset="-122"/>
                <a:ea typeface="楷体" panose="02010609060101010101" pitchFamily="49" charset="-122"/>
              </a:endParaRPr>
            </a:p>
          </p:txBody>
        </p:sp>
      </p:grpSp>
      <p:sp>
        <p:nvSpPr>
          <p:cNvPr id="11" name="灯片编号占位符 10"/>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Text Box 23"/>
          <p:cNvSpPr txBox="1">
            <a:spLocks noChangeArrowheads="1"/>
          </p:cNvSpPr>
          <p:nvPr/>
        </p:nvSpPr>
        <p:spPr bwMode="gray">
          <a:xfrm>
            <a:off x="1139333" y="230415"/>
            <a:ext cx="792480" cy="386080"/>
          </a:xfrm>
          <a:prstGeom prst="rect">
            <a:avLst/>
          </a:prstGeom>
          <a:noFill/>
        </p:spPr>
        <p:txBody>
          <a:bodyPr wrap="none" rtlCol="0" anchor="ctr">
            <a:spAutoFit/>
          </a:bodyPr>
          <a:lstStyle>
            <a:defPPr>
              <a:defRPr lang="zh-CN"/>
            </a:defPPr>
            <a:lvl1pPr>
              <a:defRPr>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示例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750"/>
                                        <p:tgtEl>
                                          <p:spTgt spid="6"/>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9" cstate="print">
            <a:extLst>
              <a:ext uri="{28A0092B-C50C-407E-A947-70E740481C1C}">
                <a14:useLocalDpi xmlns:a14="http://schemas.microsoft.com/office/drawing/2010/main" val="0"/>
              </a:ext>
            </a:extLst>
          </a:blip>
          <a:srcRect l="8430" r="6208" b="2202"/>
          <a:stretch>
            <a:fillRect/>
          </a:stretch>
        </p:blipFill>
        <p:spPr>
          <a:xfrm flipH="1">
            <a:off x="8008173" y="1379327"/>
            <a:ext cx="3462388" cy="5477085"/>
          </a:xfrm>
          <a:prstGeom prst="rect">
            <a:avLst/>
          </a:prstGeom>
        </p:spPr>
      </p:pic>
      <p:graphicFrame>
        <p:nvGraphicFramePr>
          <p:cNvPr id="19" name="对象 18"/>
          <p:cNvGraphicFramePr>
            <a:graphicFrameLocks noChangeAspect="1"/>
          </p:cNvGraphicFramePr>
          <p:nvPr/>
        </p:nvGraphicFramePr>
        <p:xfrm>
          <a:off x="5439454" y="4512893"/>
          <a:ext cx="101600" cy="190500"/>
        </p:xfrm>
        <a:graphic>
          <a:graphicData uri="http://schemas.openxmlformats.org/presentationml/2006/ole">
            <mc:AlternateContent xmlns:mc="http://schemas.openxmlformats.org/markup-compatibility/2006">
              <mc:Choice xmlns:v="urn:schemas-microsoft-com:vml" Requires="v">
                <p:oleObj spid="_x0000_s2055" name="Equation" r:id="rId20" imgW="2438400" imgH="4572000" progId="">
                  <p:embed/>
                </p:oleObj>
              </mc:Choice>
              <mc:Fallback>
                <p:oleObj name="Equation" r:id="rId20" imgW="2438400" imgH="4572000" progId="">
                  <p:embed/>
                  <p:pic>
                    <p:nvPicPr>
                      <p:cNvPr id="0"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39454" y="4512893"/>
                        <a:ext cx="1016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0" name="Rectangle 12"/>
          <p:cNvSpPr>
            <a:spLocks noChangeArrowheads="1"/>
          </p:cNvSpPr>
          <p:nvPr>
            <p:custDataLst>
              <p:tags r:id="rId2"/>
            </p:custDataLst>
          </p:nvPr>
        </p:nvSpPr>
        <p:spPr bwMode="auto">
          <a:xfrm>
            <a:off x="1524001" y="34273"/>
            <a:ext cx="184731" cy="393121"/>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Consolas" panose="020B0609020204030204" pitchFamily="49" charset="0"/>
              <a:cs typeface="Consolas" panose="020B0609020204030204" pitchFamily="49" charset="0"/>
            </a:endParaRPr>
          </a:p>
        </p:txBody>
      </p:sp>
      <p:grpSp>
        <p:nvGrpSpPr>
          <p:cNvPr id="3" name="组合 38"/>
          <p:cNvGrpSpPr/>
          <p:nvPr/>
        </p:nvGrpSpPr>
        <p:grpSpPr>
          <a:xfrm>
            <a:off x="3575720" y="3750888"/>
            <a:ext cx="3900464" cy="2742897"/>
            <a:chOff x="2676546" y="3429000"/>
            <a:chExt cx="3900464" cy="2742897"/>
          </a:xfrm>
        </p:grpSpPr>
        <p:sp>
          <p:nvSpPr>
            <p:cNvPr id="22542" name="Line 14"/>
            <p:cNvSpPr>
              <a:spLocks noChangeShapeType="1"/>
            </p:cNvSpPr>
            <p:nvPr>
              <p:custDataLst>
                <p:tags r:id="rId13"/>
              </p:custDataLst>
            </p:nvPr>
          </p:nvSpPr>
          <p:spPr bwMode="auto">
            <a:xfrm flipH="1" flipV="1">
              <a:off x="4091014" y="5572140"/>
              <a:ext cx="647700" cy="360362"/>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2543" name="Text Box 15"/>
            <p:cNvSpPr txBox="1">
              <a:spLocks noChangeArrowheads="1"/>
            </p:cNvSpPr>
            <p:nvPr/>
          </p:nvSpPr>
          <p:spPr bwMode="auto">
            <a:xfrm>
              <a:off x="4627576" y="5859477"/>
              <a:ext cx="1873250" cy="312420"/>
            </a:xfrm>
            <a:prstGeom prst="rect">
              <a:avLst/>
            </a:prstGeom>
            <a:noFill/>
            <a:ln w="9525">
              <a:noFill/>
              <a:miter lim="800000"/>
            </a:ln>
            <a:effectLst/>
          </p:spPr>
          <p:txBody>
            <a:bodyPr>
              <a:spAutoFit/>
            </a:bodyPr>
            <a:lstStyle/>
            <a:p>
              <a:pPr algn="l">
                <a:spcBef>
                  <a:spcPct val="50000"/>
                </a:spcBef>
              </a:pP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存放一个常量</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6" name="下箭头 15"/>
            <p:cNvSpPr/>
            <p:nvPr>
              <p:custDataLst>
                <p:tags r:id="rId14"/>
              </p:custDataLst>
            </p:nvPr>
          </p:nvSpPr>
          <p:spPr>
            <a:xfrm>
              <a:off x="3929058" y="3429000"/>
              <a:ext cx="285752" cy="428628"/>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5" name="Text Box 10"/>
            <p:cNvSpPr txBox="1">
              <a:spLocks noChangeArrowheads="1"/>
            </p:cNvSpPr>
            <p:nvPr/>
          </p:nvSpPr>
          <p:spPr bwMode="auto">
            <a:xfrm>
              <a:off x="2676546" y="4810530"/>
              <a:ext cx="466724" cy="533400"/>
            </a:xfrm>
            <a:prstGeom prst="rect">
              <a:avLst/>
            </a:prstGeom>
            <a:noFill/>
            <a:ln w="9525">
              <a:noFill/>
              <a:miter lim="800000"/>
            </a:ln>
            <a:effectLst/>
          </p:spPr>
          <p:txBody>
            <a:bodyPr wrap="square">
              <a:spAutoFit/>
            </a:bodyPr>
            <a:lstStyle/>
            <a:p>
              <a:pPr algn="l">
                <a:spcBef>
                  <a:spcPct val="50000"/>
                </a:spcBef>
              </a:pP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6" name="Text Box 11"/>
            <p:cNvSpPr txBox="1">
              <a:spLocks noChangeArrowheads="1"/>
            </p:cNvSpPr>
            <p:nvPr>
              <p:custDataLst>
                <p:tags r:id="rId15"/>
              </p:custDataLst>
            </p:nvPr>
          </p:nvSpPr>
          <p:spPr bwMode="auto">
            <a:xfrm>
              <a:off x="5214942" y="4335478"/>
              <a:ext cx="1362068" cy="312420"/>
            </a:xfrm>
            <a:prstGeom prst="rect">
              <a:avLst/>
            </a:prstGeom>
            <a:noFill/>
            <a:ln w="9525">
              <a:noFill/>
              <a:miter lim="800000"/>
            </a:ln>
            <a:effectLst/>
          </p:spPr>
          <p:txBody>
            <a:bodyPr wrap="square">
              <a:spAutoFit/>
            </a:bodyPr>
            <a:lstStyle/>
            <a:p>
              <a:pPr algn="l">
                <a:spcBef>
                  <a:spcPct val="50000"/>
                </a:spcBef>
              </a:pP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dirty="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时</a:t>
              </a:r>
            </a:p>
          </p:txBody>
        </p:sp>
        <p:sp>
          <p:nvSpPr>
            <p:cNvPr id="27" name="Text Box 13"/>
            <p:cNvSpPr txBox="1">
              <a:spLocks noChangeArrowheads="1"/>
            </p:cNvSpPr>
            <p:nvPr>
              <p:custDataLst>
                <p:tags r:id="rId16"/>
              </p:custDataLst>
            </p:nvPr>
          </p:nvSpPr>
          <p:spPr bwMode="auto">
            <a:xfrm>
              <a:off x="5214942" y="5072074"/>
              <a:ext cx="1304964" cy="312420"/>
            </a:xfrm>
            <a:prstGeom prst="rect">
              <a:avLst/>
            </a:prstGeom>
            <a:noFill/>
            <a:ln w="9525">
              <a:noFill/>
              <a:miter lim="800000"/>
            </a:ln>
            <a:effectLst/>
          </p:spPr>
          <p:txBody>
            <a:bodyPr wrap="square">
              <a:spAutoFit/>
            </a:bodyPr>
            <a:lstStyle/>
            <a:p>
              <a:pPr algn="l">
                <a:spcBef>
                  <a:spcPct val="50000"/>
                </a:spcBef>
              </a:pPr>
              <a:r>
                <a:rPr lang="zh-CN" altLang="en-US" sz="180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i="1">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a:solidFill>
                    <a:schemeClr val="dk1">
                      <a:lumMod val="50000"/>
                      <a:lumOff val="50000"/>
                    </a:schemeClr>
                  </a:solidFill>
                  <a:latin typeface="微软雅黑" panose="020B0503020204020204" pitchFamily="34" charset="-122"/>
                  <a:ea typeface="微软雅黑" panose="020B0503020204020204" pitchFamily="34" charset="-122"/>
                  <a:cs typeface="Consolas" panose="020B0609020204030204" pitchFamily="49" charset="0"/>
                </a:rPr>
                <a:t>时</a:t>
              </a:r>
            </a:p>
          </p:txBody>
        </p:sp>
        <p:sp>
          <p:nvSpPr>
            <p:cNvPr id="28" name="AutoShape 15"/>
            <p:cNvSpPr/>
            <p:nvPr>
              <p:custDataLst>
                <p:tags r:id="rId17"/>
              </p:custDataLst>
            </p:nvPr>
          </p:nvSpPr>
          <p:spPr bwMode="auto">
            <a:xfrm>
              <a:off x="3076596" y="4373578"/>
              <a:ext cx="228600" cy="1143000"/>
            </a:xfrm>
            <a:prstGeom prst="leftBrace">
              <a:avLst>
                <a:gd name="adj1" fmla="val 41667"/>
                <a:gd name="adj2" fmla="val 50000"/>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nchor="ctr"/>
            <a:lstStyle/>
            <a:p>
              <a:endParaRPr lang="zh-CN" altLang="en-US" sz="24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nvGrpSpPr>
            <p:cNvPr id="4" name="组合 28"/>
            <p:cNvGrpSpPr/>
            <p:nvPr/>
          </p:nvGrpSpPr>
          <p:grpSpPr>
            <a:xfrm>
              <a:off x="3286116" y="4181480"/>
              <a:ext cx="1500198" cy="623769"/>
              <a:chOff x="500034" y="3609976"/>
              <a:chExt cx="1500198" cy="623769"/>
            </a:xfrm>
          </p:grpSpPr>
          <p:sp>
            <p:nvSpPr>
              <p:cNvPr id="30" name="TextBox 29"/>
              <p:cNvSpPr txBox="1"/>
              <p:nvPr/>
            </p:nvSpPr>
            <p:spPr>
              <a:xfrm>
                <a:off x="500034" y="3609976"/>
                <a:ext cx="1071570" cy="220980"/>
              </a:xfrm>
              <a:prstGeom prst="rect">
                <a:avLst/>
              </a:prstGeom>
              <a:noFill/>
            </p:spPr>
            <p:txBody>
              <a:bodyPr wrap="square" lIns="0" tIns="0" rIns="0" bIns="0"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31" name="直接连接符 30"/>
              <p:cNvCxnSpPr/>
              <p:nvPr/>
            </p:nvCxnSpPr>
            <p:spPr>
              <a:xfrm>
                <a:off x="571472" y="3929066"/>
                <a:ext cx="928694" cy="1588"/>
              </a:xfrm>
              <a:prstGeom prst="line">
                <a:avLst/>
              </a:prstGeom>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39748" y="4014377"/>
                <a:ext cx="500066" cy="219368"/>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3" name="TextBox 32"/>
              <p:cNvSpPr txBox="1"/>
              <p:nvPr/>
            </p:nvSpPr>
            <p:spPr>
              <a:xfrm>
                <a:off x="1500166" y="3786190"/>
                <a:ext cx="500066" cy="218803"/>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grpSp>
        <p:grpSp>
          <p:nvGrpSpPr>
            <p:cNvPr id="5" name="组合 33"/>
            <p:cNvGrpSpPr/>
            <p:nvPr/>
          </p:nvGrpSpPr>
          <p:grpSpPr>
            <a:xfrm>
              <a:off x="3286116" y="5076836"/>
              <a:ext cx="1071570" cy="595118"/>
              <a:chOff x="652434" y="5576902"/>
              <a:chExt cx="1071570" cy="595118"/>
            </a:xfrm>
          </p:grpSpPr>
          <p:sp>
            <p:nvSpPr>
              <p:cNvPr id="35" name="TextBox 34"/>
              <p:cNvSpPr txBox="1"/>
              <p:nvPr/>
            </p:nvSpPr>
            <p:spPr>
              <a:xfrm>
                <a:off x="652434" y="5576902"/>
                <a:ext cx="1071570" cy="220980"/>
              </a:xfrm>
              <a:prstGeom prst="rect">
                <a:avLst/>
              </a:prstGeom>
              <a:noFill/>
            </p:spPr>
            <p:txBody>
              <a:bodyPr wrap="square" lIns="0" tIns="0" rIns="0" bIns="0"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36" name="直接连接符 35"/>
              <p:cNvCxnSpPr/>
              <p:nvPr/>
            </p:nvCxnSpPr>
            <p:spPr>
              <a:xfrm>
                <a:off x="723872" y="5857892"/>
                <a:ext cx="928694" cy="1588"/>
              </a:xfrm>
              <a:prstGeom prst="line">
                <a:avLst/>
              </a:prstGeom>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92148" y="5952728"/>
                <a:ext cx="500066" cy="219292"/>
              </a:xfrm>
              <a:prstGeom prst="rect">
                <a:avLst/>
              </a:prstGeom>
              <a:noFill/>
            </p:spPr>
            <p:txBody>
              <a:bodyPr wrap="square" lIns="0" tIns="0" rIns="0" bIns="0" rtlCol="0">
                <a:spAutoFit/>
              </a:bodyPr>
              <a:lstStyle/>
              <a:p>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grpSp>
      </p:grpSp>
      <p:grpSp>
        <p:nvGrpSpPr>
          <p:cNvPr id="6" name="组合 39"/>
          <p:cNvGrpSpPr/>
          <p:nvPr/>
        </p:nvGrpSpPr>
        <p:grpSpPr>
          <a:xfrm>
            <a:off x="3918618" y="1712523"/>
            <a:ext cx="2857520" cy="1752612"/>
            <a:chOff x="3214676" y="2214554"/>
            <a:chExt cx="2837975" cy="1752612"/>
          </a:xfrm>
        </p:grpSpPr>
        <p:cxnSp>
          <p:nvCxnSpPr>
            <p:cNvPr id="41" name="直接连接符 40"/>
            <p:cNvCxnSpPr/>
            <p:nvPr>
              <p:custDataLst>
                <p:tags r:id="rId7"/>
              </p:custDataLst>
            </p:nvPr>
          </p:nvCxnSpPr>
          <p:spPr>
            <a:xfrm rot="5400000">
              <a:off x="2358214" y="3071016"/>
              <a:ext cx="171451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8"/>
              </p:custDataLst>
            </p:nvPr>
          </p:nvCxnSpPr>
          <p:spPr>
            <a:xfrm>
              <a:off x="3216264" y="222725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9"/>
              </p:custDataLst>
            </p:nvPr>
          </p:nvCxnSpPr>
          <p:spPr>
            <a:xfrm>
              <a:off x="3214676" y="392430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359140" y="2258590"/>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0,0</a:t>
              </a:r>
            </a:p>
          </p:txBody>
        </p:sp>
        <p:sp>
          <p:nvSpPr>
            <p:cNvPr id="45" name="TextBox 44"/>
            <p:cNvSpPr txBox="1"/>
            <p:nvPr/>
          </p:nvSpPr>
          <p:spPr>
            <a:xfrm>
              <a:off x="4002081" y="2258590"/>
              <a:ext cx="714379" cy="245745"/>
            </a:xfrm>
            <a:prstGeom prst="rect">
              <a:avLst/>
            </a:prstGeom>
            <a:noFill/>
          </p:spPr>
          <p:txBody>
            <a:bodyPr wrap="square" lIns="0" tIns="0" rIns="0" bIns="0" rtlCol="0">
              <a:spAutoFit/>
            </a:bodyPr>
            <a:lstStyle/>
            <a:p>
              <a:r>
                <a:rPr lang="en-US" altLang="zh-CN" sz="2000" i="1"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0,1</a:t>
              </a:r>
            </a:p>
          </p:txBody>
        </p:sp>
        <p:sp>
          <p:nvSpPr>
            <p:cNvPr id="46" name="TextBox 45"/>
            <p:cNvSpPr txBox="1"/>
            <p:nvPr/>
          </p:nvSpPr>
          <p:spPr>
            <a:xfrm>
              <a:off x="5216526" y="2258590"/>
              <a:ext cx="714379" cy="245745"/>
            </a:xfrm>
            <a:prstGeom prst="rect">
              <a:avLst/>
            </a:prstGeom>
            <a:noFill/>
          </p:spPr>
          <p:txBody>
            <a:bodyPr wrap="square" lIns="0" tIns="0" rIns="0" bIns="0" rtlCol="0">
              <a:spAutoFit/>
            </a:bodyPr>
            <a:lstStyle/>
            <a:p>
              <a:r>
                <a:rPr lang="en-US" altLang="zh-CN" sz="2000" i="1"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baseline="-2500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47" name="TextBox 46"/>
            <p:cNvSpPr txBox="1"/>
            <p:nvPr/>
          </p:nvSpPr>
          <p:spPr>
            <a:xfrm>
              <a:off x="4645023" y="2239954"/>
              <a:ext cx="571504" cy="245745"/>
            </a:xfrm>
            <a:prstGeom prst="rect">
              <a:avLst/>
            </a:prstGeom>
            <a:noFill/>
          </p:spPr>
          <p:txBody>
            <a:bodyPr wrap="square" lIns="0" tIns="0" rIns="0" bIns="0" rtlCol="0">
              <a:spAutoFit/>
            </a:bodyPr>
            <a:lstStyle/>
            <a:p>
              <a:r>
                <a:rPr lang="en-US" altLang="zh-CN" sz="2000" i="1">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000" i="1"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48" name="TextBox 47"/>
            <p:cNvSpPr txBox="1"/>
            <p:nvPr/>
          </p:nvSpPr>
          <p:spPr>
            <a:xfrm>
              <a:off x="3359140" y="2687218"/>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49" name="TextBox 48"/>
            <p:cNvSpPr txBox="1"/>
            <p:nvPr/>
          </p:nvSpPr>
          <p:spPr>
            <a:xfrm>
              <a:off x="4002081" y="2687218"/>
              <a:ext cx="714379" cy="245745"/>
            </a:xfrm>
            <a:prstGeom prst="rect">
              <a:avLst/>
            </a:prstGeom>
            <a:noFill/>
          </p:spPr>
          <p:txBody>
            <a:bodyPr wrap="square" lIns="0" tIns="0" rIns="0" bIns="0" rtlCol="0">
              <a:spAutoFit/>
            </a:bodyPr>
            <a:lstStyle/>
            <a:p>
              <a:r>
                <a:rPr lang="en-US" altLang="zh-CN" sz="20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50" name="TextBox 49"/>
            <p:cNvSpPr txBox="1"/>
            <p:nvPr/>
          </p:nvSpPr>
          <p:spPr>
            <a:xfrm>
              <a:off x="5216526" y="2687218"/>
              <a:ext cx="714379" cy="245745"/>
            </a:xfrm>
            <a:prstGeom prst="rect">
              <a:avLst/>
            </a:prstGeom>
            <a:noFill/>
          </p:spPr>
          <p:txBody>
            <a:bodyPr wrap="square" lIns="0" tIns="0" rIns="0" bIns="0" rtlCol="0">
              <a:spAutoFit/>
            </a:bodyPr>
            <a:lstStyle/>
            <a:p>
              <a:r>
                <a:rPr lang="en-US" altLang="zh-CN" sz="2000" i="1"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baseline="-25000" err="1">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2" name="TextBox 51"/>
            <p:cNvSpPr txBox="1"/>
            <p:nvPr/>
          </p:nvSpPr>
          <p:spPr>
            <a:xfrm>
              <a:off x="3333193" y="3601488"/>
              <a:ext cx="714379" cy="245745"/>
            </a:xfrm>
            <a:prstGeom prst="rect">
              <a:avLst/>
            </a:prstGeom>
            <a:noFill/>
          </p:spPr>
          <p:txBody>
            <a:bodyPr wrap="square" lIns="0" tIns="0" rIns="0" bIns="0" rtlCol="0">
              <a:spAutoFit/>
            </a:bodyPr>
            <a:lstStyle/>
            <a:p>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53" name="TextBox 52"/>
            <p:cNvSpPr txBox="1"/>
            <p:nvPr/>
          </p:nvSpPr>
          <p:spPr>
            <a:xfrm>
              <a:off x="3976134" y="3601488"/>
              <a:ext cx="714379" cy="245745"/>
            </a:xfrm>
            <a:prstGeom prst="rect">
              <a:avLst/>
            </a:prstGeom>
            <a:noFill/>
          </p:spPr>
          <p:txBody>
            <a:bodyPr wrap="square" lIns="0" tIns="0" rIns="0" bIns="0" rtlCol="0">
              <a:spAutoFit/>
            </a:bodyPr>
            <a:lstStyle/>
            <a:p>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54" name="TextBox 53"/>
            <p:cNvSpPr txBox="1"/>
            <p:nvPr/>
          </p:nvSpPr>
          <p:spPr>
            <a:xfrm>
              <a:off x="5104363" y="3601488"/>
              <a:ext cx="800596" cy="245745"/>
            </a:xfrm>
            <a:prstGeom prst="rect">
              <a:avLst/>
            </a:prstGeom>
            <a:noFill/>
          </p:spPr>
          <p:txBody>
            <a:bodyPr wrap="square" lIns="0" tIns="0" rIns="0" bIns="0" rtlCol="0">
              <a:spAutoFit/>
            </a:bodyPr>
            <a:lstStyle/>
            <a:p>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baseline="-250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5" name="TextBox 54"/>
            <p:cNvSpPr txBox="1"/>
            <p:nvPr/>
          </p:nvSpPr>
          <p:spPr>
            <a:xfrm>
              <a:off x="4619076" y="3582852"/>
              <a:ext cx="571504" cy="245745"/>
            </a:xfrm>
            <a:prstGeom prst="rect">
              <a:avLst/>
            </a:prstGeom>
            <a:noFill/>
          </p:spPr>
          <p:txBody>
            <a:bodyPr wrap="square" lIns="0" tIns="0" rIns="0" bIns="0" rtlCol="0">
              <a:spAutoFit/>
            </a:bodyPr>
            <a:lstStyle/>
            <a:p>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56" name="直接连接符 55"/>
            <p:cNvCxnSpPr/>
            <p:nvPr>
              <p:custDataLst>
                <p:tags r:id="rId10"/>
              </p:custDataLst>
            </p:nvPr>
          </p:nvCxnSpPr>
          <p:spPr>
            <a:xfrm rot="5400000">
              <a:off x="5180777" y="3109116"/>
              <a:ext cx="171451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custDataLst>
                <p:tags r:id="rId11"/>
              </p:custDataLst>
            </p:nvPr>
          </p:nvCxnSpPr>
          <p:spPr>
            <a:xfrm>
              <a:off x="5908651" y="226535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custDataLst>
                <p:tags r:id="rId12"/>
              </p:custDataLst>
            </p:nvPr>
          </p:nvCxnSpPr>
          <p:spPr>
            <a:xfrm>
              <a:off x="5907061" y="396240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502018" y="3097210"/>
              <a:ext cx="571504" cy="245745"/>
            </a:xfrm>
            <a:prstGeom prst="rect">
              <a:avLst/>
            </a:prstGeom>
            <a:noFill/>
          </p:spPr>
          <p:txBody>
            <a:bodyPr wrap="square" lIns="0" tIns="0" rIns="0" bIns="0" rtlCol="0">
              <a:spAutoFit/>
            </a:bodyPr>
            <a:lstStyle/>
            <a:p>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sp>
        <p:nvSpPr>
          <p:cNvPr id="20" name="直角三角形 19"/>
          <p:cNvSpPr/>
          <p:nvPr>
            <p:custDataLst>
              <p:tags r:id="rId3"/>
            </p:custDataLst>
          </p:nvPr>
        </p:nvSpPr>
        <p:spPr>
          <a:xfrm rot="10800000">
            <a:off x="4418684" y="1741098"/>
            <a:ext cx="2214578" cy="1571636"/>
          </a:xfrm>
          <a:prstGeom prst="rtTriangle">
            <a:avLst/>
          </a:prstGeom>
          <a:solidFill>
            <a:schemeClr val="accent1">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2541" name="Text Box 13"/>
          <p:cNvSpPr txBox="1">
            <a:spLocks noChangeArrowheads="1"/>
          </p:cNvSpPr>
          <p:nvPr/>
        </p:nvSpPr>
        <p:spPr bwMode="auto">
          <a:xfrm>
            <a:off x="5776006" y="2036376"/>
            <a:ext cx="576262" cy="386080"/>
          </a:xfrm>
          <a:prstGeom prst="rect">
            <a:avLst/>
          </a:prstGeom>
          <a:noFill/>
          <a:ln w="9525">
            <a:noFill/>
            <a:miter lim="800000"/>
          </a:ln>
          <a:effectLst/>
        </p:spPr>
        <p:txBody>
          <a:bodyPr>
            <a:spAutoFit/>
          </a:bodyPr>
          <a:lstStyle/>
          <a:p>
            <a:pPr algn="l">
              <a:spcBef>
                <a:spcPct val="50000"/>
              </a:spcBef>
            </a:pPr>
            <a:r>
              <a:rPr lang="en-US" altLang="zh-CN" sz="2400" i="1">
                <a:solidFill>
                  <a:schemeClr val="lt1"/>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61" name="直接箭头连接符 60"/>
          <p:cNvCxnSpPr/>
          <p:nvPr>
            <p:custDataLst>
              <p:tags r:id="rId4"/>
            </p:custDataLst>
          </p:nvPr>
        </p:nvCxnSpPr>
        <p:spPr>
          <a:xfrm rot="10800000" flipV="1">
            <a:off x="3489990" y="2679318"/>
            <a:ext cx="785818" cy="142876"/>
          </a:xfrm>
          <a:prstGeom prst="straightConnector1">
            <a:avLst/>
          </a:prstGeom>
          <a:ln w="19050">
            <a:solidFill>
              <a:schemeClr val="dk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 name="TextBox 61"/>
          <p:cNvSpPr txBox="1"/>
          <p:nvPr/>
        </p:nvSpPr>
        <p:spPr>
          <a:xfrm>
            <a:off x="2704172" y="2679318"/>
            <a:ext cx="928694" cy="312420"/>
          </a:xfrm>
          <a:prstGeom prst="rect">
            <a:avLst/>
          </a:prstGeom>
          <a:noFill/>
        </p:spPr>
        <p:txBody>
          <a:bodyPr wrap="square" rtlCol="0">
            <a:spAutoFit/>
          </a:bodyPr>
          <a:lstStyle/>
          <a:p>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60" name="灯片编号占位符 59"/>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80</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7" name="组合 6"/>
          <p:cNvGrpSpPr/>
          <p:nvPr/>
        </p:nvGrpSpPr>
        <p:grpSpPr>
          <a:xfrm>
            <a:off x="1260327" y="1184725"/>
            <a:ext cx="1939416" cy="527798"/>
            <a:chOff x="1396240" y="2248829"/>
            <a:chExt cx="1508680" cy="480002"/>
          </a:xfrm>
        </p:grpSpPr>
        <p:sp>
          <p:nvSpPr>
            <p:cNvPr id="8" name="矩形: 圆角 7"/>
            <p:cNvSpPr/>
            <p:nvPr>
              <p:custDataLst>
                <p:tags r:id="rId5"/>
              </p:custDataLst>
            </p:nvPr>
          </p:nvSpPr>
          <p:spPr>
            <a:xfrm>
              <a:off x="1396240" y="2248829"/>
              <a:ext cx="150868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9" name="文本框 8"/>
            <p:cNvSpPr txBox="1"/>
            <p:nvPr>
              <p:custDataLst>
                <p:tags r:id="rId6"/>
              </p:custDataLst>
            </p:nvPr>
          </p:nvSpPr>
          <p:spPr>
            <a:xfrm>
              <a:off x="1499416" y="2302988"/>
              <a:ext cx="1237337" cy="362668"/>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下三角矩阵</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rotWithShape="1">
          <a:blip r:embed="rId18" cstate="print">
            <a:extLst>
              <a:ext uri="{28A0092B-C50C-407E-A947-70E740481C1C}">
                <a14:useLocalDpi xmlns:a14="http://schemas.microsoft.com/office/drawing/2010/main" val="0"/>
              </a:ext>
            </a:extLst>
          </a:blip>
          <a:srcRect l="8430" r="6208"/>
          <a:stretch>
            <a:fillRect/>
          </a:stretch>
        </p:blipFill>
        <p:spPr>
          <a:xfrm flipH="1">
            <a:off x="9455192" y="2421367"/>
            <a:ext cx="2665650" cy="4311661"/>
          </a:xfrm>
          <a:prstGeom prst="rect">
            <a:avLst/>
          </a:prstGeom>
        </p:spPr>
      </p:pic>
      <p:sp>
        <p:nvSpPr>
          <p:cNvPr id="2" name="TextBox 1"/>
          <p:cNvSpPr txBox="1"/>
          <p:nvPr>
            <p:custDataLst>
              <p:tags r:id="rId1"/>
            </p:custDataLst>
          </p:nvPr>
        </p:nvSpPr>
        <p:spPr>
          <a:xfrm>
            <a:off x="839416" y="1016674"/>
            <a:ext cx="10441160" cy="1322070"/>
          </a:xfrm>
          <a:prstGeom prst="rect">
            <a:avLst/>
          </a:prstGeom>
          <a:noFill/>
          <a:ln w="28575">
            <a:solidFill>
              <a:schemeClr val="accent6"/>
            </a:solidFill>
            <a:prstDash val="dash"/>
          </a:ln>
        </p:spPr>
        <p:txBody>
          <a:bodyPr wrap="square" rtlCol="0">
            <a:spAutoFit/>
          </a:bodyPr>
          <a:lstStyle/>
          <a:p>
            <a:pPr algn="l">
              <a:lnSpc>
                <a:spcPts val="32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若将</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阶上三角矩阵</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按列优先顺序压缩存放在一维数组</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中第一个非零元素</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存于</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数组的</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中，则应存放到</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中的非零元素</a:t>
            </a:r>
            <a:r>
              <a:rPr lang="en-US"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sz="2000"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）的下标</a:t>
            </a:r>
            <a:r>
              <a:rPr lang="en-US"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与</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的对应关系是（  ）。</a:t>
            </a:r>
          </a:p>
        </p:txBody>
      </p:sp>
      <p:sp>
        <p:nvSpPr>
          <p:cNvPr id="3" name="TextBox 2"/>
          <p:cNvSpPr txBox="1"/>
          <p:nvPr>
            <p:custDataLst>
              <p:tags r:id="rId2"/>
            </p:custDataLst>
          </p:nvPr>
        </p:nvSpPr>
        <p:spPr>
          <a:xfrm>
            <a:off x="2736808" y="2476708"/>
            <a:ext cx="6000792" cy="783590"/>
          </a:xfrm>
          <a:prstGeom prst="rect">
            <a:avLst/>
          </a:prstGeom>
          <a:noFill/>
          <a:ln w="28575">
            <a:solidFill>
              <a:schemeClr val="accent6"/>
            </a:solidFill>
            <a:prstDash val="dash"/>
          </a:ln>
        </p:spPr>
        <p:txBody>
          <a:bodyPr wrap="square" rtlCol="0">
            <a:spAutoFit/>
          </a:bodyPr>
          <a:lstStyle/>
          <a:p>
            <a:pPr marL="457200" indent="-457200"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 </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grpSp>
        <p:nvGrpSpPr>
          <p:cNvPr id="4" name="组合 38"/>
          <p:cNvGrpSpPr/>
          <p:nvPr/>
        </p:nvGrpSpPr>
        <p:grpSpPr>
          <a:xfrm>
            <a:off x="1304524" y="3758790"/>
            <a:ext cx="3929090" cy="1795532"/>
            <a:chOff x="357158" y="3490856"/>
            <a:chExt cx="3929090" cy="1795532"/>
          </a:xfrm>
        </p:grpSpPr>
        <p:grpSp>
          <p:nvGrpSpPr>
            <p:cNvPr id="28" name="组合 3"/>
            <p:cNvGrpSpPr/>
            <p:nvPr/>
          </p:nvGrpSpPr>
          <p:grpSpPr>
            <a:xfrm>
              <a:off x="357158" y="3533776"/>
              <a:ext cx="2857520" cy="1752612"/>
              <a:chOff x="3214676" y="2214554"/>
              <a:chExt cx="2837975" cy="1752612"/>
            </a:xfrm>
          </p:grpSpPr>
          <p:cxnSp>
            <p:nvCxnSpPr>
              <p:cNvPr id="5" name="直接连接符 4"/>
              <p:cNvCxnSpPr/>
              <p:nvPr>
                <p:custDataLst>
                  <p:tags r:id="rId6"/>
                </p:custDataLst>
              </p:nvPr>
            </p:nvCxnSpPr>
            <p:spPr>
              <a:xfrm rot="5400000">
                <a:off x="2358214" y="3071016"/>
                <a:ext cx="171451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7"/>
                </p:custDataLst>
              </p:nvPr>
            </p:nvCxnSpPr>
            <p:spPr>
              <a:xfrm>
                <a:off x="3216264" y="222725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8"/>
                </p:custDataLst>
              </p:nvPr>
            </p:nvCxnSpPr>
            <p:spPr>
              <a:xfrm>
                <a:off x="3214676" y="392430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9140" y="2258590"/>
                <a:ext cx="714379" cy="270510"/>
              </a:xfrm>
              <a:prstGeom prst="rect">
                <a:avLst/>
              </a:prstGeom>
              <a:noFill/>
            </p:spPr>
            <p:txBody>
              <a:bodyPr wrap="square" lIns="0" tIns="0" rIns="0" bIns="0" rtlCol="0">
                <a:spAutoFit/>
              </a:bodyPr>
              <a:lstStyle/>
              <a:p>
                <a:r>
                  <a:rPr lang="en-US" altLang="zh-CN" sz="22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2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9" name="TextBox 8"/>
              <p:cNvSpPr txBox="1"/>
              <p:nvPr/>
            </p:nvSpPr>
            <p:spPr>
              <a:xfrm>
                <a:off x="4002081" y="2258590"/>
                <a:ext cx="714379" cy="270510"/>
              </a:xfrm>
              <a:prstGeom prst="rect">
                <a:avLst/>
              </a:prstGeom>
              <a:noFill/>
            </p:spPr>
            <p:txBody>
              <a:bodyPr wrap="square" lIns="0" tIns="0" rIns="0" bIns="0" rtlCol="0">
                <a:spAutoFit/>
              </a:bodyPr>
              <a:lstStyle/>
              <a:p>
                <a:r>
                  <a:rPr lang="en-US" altLang="zh-CN" sz="22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2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p>
            </p:txBody>
          </p:sp>
          <p:sp>
            <p:nvSpPr>
              <p:cNvPr id="10" name="TextBox 9"/>
              <p:cNvSpPr txBox="1"/>
              <p:nvPr/>
            </p:nvSpPr>
            <p:spPr>
              <a:xfrm>
                <a:off x="5216526" y="2258590"/>
                <a:ext cx="714379" cy="270510"/>
              </a:xfrm>
              <a:prstGeom prst="rect">
                <a:avLst/>
              </a:prstGeom>
              <a:noFill/>
            </p:spPr>
            <p:txBody>
              <a:bodyPr wrap="square" lIns="0" tIns="0" rIns="0" bIns="0" rtlCol="0">
                <a:spAutoFit/>
              </a:bodyPr>
              <a:lstStyle/>
              <a:p>
                <a:r>
                  <a:rPr lang="en-US" altLang="zh-CN" sz="22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2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2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11" name="TextBox 10"/>
              <p:cNvSpPr txBox="1"/>
              <p:nvPr/>
            </p:nvSpPr>
            <p:spPr>
              <a:xfrm>
                <a:off x="4645023" y="2239954"/>
                <a:ext cx="571504" cy="270510"/>
              </a:xfrm>
              <a:prstGeom prst="rect">
                <a:avLst/>
              </a:prstGeom>
              <a:noFill/>
            </p:spPr>
            <p:txBody>
              <a:bodyPr wrap="square" lIns="0" tIns="0" rIns="0" bIns="0" rtlCol="0">
                <a:spAutoFit/>
              </a:bodyPr>
              <a:lstStyle/>
              <a:p>
                <a:r>
                  <a:rPr lang="en-US" altLang="zh-CN" sz="22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2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2" name="TextBox 11"/>
              <p:cNvSpPr txBox="1"/>
              <p:nvPr>
                <p:custDataLst>
                  <p:tags r:id="rId9"/>
                </p:custDataLst>
              </p:nvPr>
            </p:nvSpPr>
            <p:spPr>
              <a:xfrm>
                <a:off x="3359140" y="2687218"/>
                <a:ext cx="714379" cy="270510"/>
              </a:xfrm>
              <a:prstGeom prst="rect">
                <a:avLst/>
              </a:prstGeom>
              <a:noFill/>
            </p:spPr>
            <p:txBody>
              <a:bodyPr wrap="square" lIns="0" tIns="0" rIns="0" bIns="0" rtlCol="0">
                <a:spAutoFit/>
              </a:bodyPr>
              <a:lstStyle/>
              <a:p>
                <a:r>
                  <a:rPr lang="en-US" altLang="zh-CN" sz="2200" i="1" err="1">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200" baseline="-25000" err="1">
                    <a:solidFill>
                      <a:schemeClr val="lt1"/>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13" name="TextBox 12"/>
              <p:cNvSpPr txBox="1"/>
              <p:nvPr/>
            </p:nvSpPr>
            <p:spPr>
              <a:xfrm>
                <a:off x="4002081" y="2687218"/>
                <a:ext cx="714379" cy="270510"/>
              </a:xfrm>
              <a:prstGeom prst="rect">
                <a:avLst/>
              </a:prstGeom>
              <a:noFill/>
            </p:spPr>
            <p:txBody>
              <a:bodyPr wrap="square" lIns="0" tIns="0" rIns="0" bIns="0" rtlCol="0">
                <a:spAutoFit/>
              </a:bodyPr>
              <a:lstStyle/>
              <a:p>
                <a:r>
                  <a:rPr lang="en-US" altLang="zh-CN" sz="22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2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2,2</a:t>
                </a:r>
              </a:p>
            </p:txBody>
          </p:sp>
          <p:sp>
            <p:nvSpPr>
              <p:cNvPr id="14" name="TextBox 13"/>
              <p:cNvSpPr txBox="1"/>
              <p:nvPr/>
            </p:nvSpPr>
            <p:spPr>
              <a:xfrm>
                <a:off x="5216526" y="2687218"/>
                <a:ext cx="714379" cy="270510"/>
              </a:xfrm>
              <a:prstGeom prst="rect">
                <a:avLst/>
              </a:prstGeom>
              <a:noFill/>
            </p:spPr>
            <p:txBody>
              <a:bodyPr wrap="square" lIns="0" tIns="0" rIns="0" bIns="0" rtlCol="0">
                <a:spAutoFit/>
              </a:bodyPr>
              <a:lstStyle/>
              <a:p>
                <a:r>
                  <a:rPr lang="en-US" altLang="zh-CN" sz="22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2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2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15" name="TextBox 14"/>
              <p:cNvSpPr txBox="1"/>
              <p:nvPr/>
            </p:nvSpPr>
            <p:spPr>
              <a:xfrm>
                <a:off x="4645023" y="2668582"/>
                <a:ext cx="571504" cy="270510"/>
              </a:xfrm>
              <a:prstGeom prst="rect">
                <a:avLst/>
              </a:prstGeom>
              <a:noFill/>
            </p:spPr>
            <p:txBody>
              <a:bodyPr wrap="square" lIns="0" tIns="0" rIns="0" bIns="0" rtlCol="0">
                <a:spAutoFit/>
              </a:bodyPr>
              <a:lstStyle/>
              <a:p>
                <a:r>
                  <a:rPr lang="en-US" altLang="zh-CN" sz="2200" i="1">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2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6" name="TextBox 15"/>
              <p:cNvSpPr txBox="1"/>
              <p:nvPr>
                <p:custDataLst>
                  <p:tags r:id="rId10"/>
                </p:custDataLst>
              </p:nvPr>
            </p:nvSpPr>
            <p:spPr>
              <a:xfrm>
                <a:off x="3359140" y="3549236"/>
                <a:ext cx="714379" cy="270510"/>
              </a:xfrm>
              <a:prstGeom prst="rect">
                <a:avLst/>
              </a:prstGeom>
              <a:noFill/>
            </p:spPr>
            <p:txBody>
              <a:bodyPr wrap="square" lIns="0" tIns="0" rIns="0" bIns="0" rtlCol="0">
                <a:spAutoFit/>
              </a:bodyPr>
              <a:lstStyle/>
              <a:p>
                <a:r>
                  <a:rPr lang="en-US" altLang="zh-CN" sz="2200" i="1">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200" i="1"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200"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17" name="TextBox 16"/>
              <p:cNvSpPr txBox="1"/>
              <p:nvPr>
                <p:custDataLst>
                  <p:tags r:id="rId11"/>
                </p:custDataLst>
              </p:nvPr>
            </p:nvSpPr>
            <p:spPr>
              <a:xfrm>
                <a:off x="4002081" y="3549236"/>
                <a:ext cx="714379" cy="270510"/>
              </a:xfrm>
              <a:prstGeom prst="rect">
                <a:avLst/>
              </a:prstGeom>
              <a:noFill/>
            </p:spPr>
            <p:txBody>
              <a:bodyPr wrap="square" lIns="0" tIns="0" rIns="0" bIns="0" rtlCol="0">
                <a:spAutoFit/>
              </a:bodyPr>
              <a:lstStyle/>
              <a:p>
                <a:r>
                  <a:rPr lang="en-US" altLang="zh-CN" sz="2200" i="1">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200" i="1"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200"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18" name="TextBox 17"/>
              <p:cNvSpPr txBox="1"/>
              <p:nvPr/>
            </p:nvSpPr>
            <p:spPr>
              <a:xfrm>
                <a:off x="5216526" y="3549236"/>
                <a:ext cx="714379" cy="270510"/>
              </a:xfrm>
              <a:prstGeom prst="rect">
                <a:avLst/>
              </a:prstGeom>
              <a:noFill/>
            </p:spPr>
            <p:txBody>
              <a:bodyPr wrap="square" lIns="0" tIns="0" rIns="0" bIns="0" rtlCol="0">
                <a:spAutoFit/>
              </a:bodyPr>
              <a:lstStyle/>
              <a:p>
                <a:r>
                  <a:rPr lang="en-US" altLang="zh-CN" sz="22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2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200"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2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19" name="TextBox 18"/>
              <p:cNvSpPr txBox="1"/>
              <p:nvPr>
                <p:custDataLst>
                  <p:tags r:id="rId12"/>
                </p:custDataLst>
              </p:nvPr>
            </p:nvSpPr>
            <p:spPr>
              <a:xfrm>
                <a:off x="4645023" y="3530600"/>
                <a:ext cx="571504" cy="270510"/>
              </a:xfrm>
              <a:prstGeom prst="rect">
                <a:avLst/>
              </a:prstGeom>
              <a:noFill/>
            </p:spPr>
            <p:txBody>
              <a:bodyPr wrap="square" lIns="0" tIns="0" rIns="0" bIns="0" rtlCol="0">
                <a:spAutoFit/>
              </a:bodyPr>
              <a:lstStyle/>
              <a:p>
                <a:r>
                  <a:rPr lang="en-US" altLang="zh-CN" sz="2200" i="1">
                    <a:solidFill>
                      <a:schemeClr val="lt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200" i="1"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20" name="直接连接符 19"/>
              <p:cNvCxnSpPr/>
              <p:nvPr>
                <p:custDataLst>
                  <p:tags r:id="rId13"/>
                </p:custDataLst>
              </p:nvPr>
            </p:nvCxnSpPr>
            <p:spPr>
              <a:xfrm rot="5400000">
                <a:off x="5180777" y="3109116"/>
                <a:ext cx="1714512"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14"/>
                </p:custDataLst>
              </p:nvPr>
            </p:nvCxnSpPr>
            <p:spPr>
              <a:xfrm>
                <a:off x="5908651" y="226535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5"/>
                </p:custDataLst>
              </p:nvPr>
            </p:nvCxnSpPr>
            <p:spPr>
              <a:xfrm>
                <a:off x="5907061" y="3962404"/>
                <a:ext cx="144000" cy="1588"/>
              </a:xfrm>
              <a:prstGeom prst="line">
                <a:avLst/>
              </a:prstGeom>
              <a:ln w="38100">
                <a:solidFill>
                  <a:schemeClr val="l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custDataLst>
                  <p:tags r:id="rId16"/>
                </p:custDataLst>
              </p:nvPr>
            </p:nvSpPr>
            <p:spPr>
              <a:xfrm>
                <a:off x="3502018" y="3097210"/>
                <a:ext cx="571504" cy="270510"/>
              </a:xfrm>
              <a:prstGeom prst="rect">
                <a:avLst/>
              </a:prstGeom>
              <a:noFill/>
            </p:spPr>
            <p:txBody>
              <a:bodyPr wrap="square" lIns="0" tIns="0" rIns="0" bIns="0" rtlCol="0">
                <a:spAutoFit/>
              </a:bodyPr>
              <a:lstStyle/>
              <a:p>
                <a:r>
                  <a:rPr lang="en-US" altLang="zh-CN" sz="2200" i="1">
                    <a:solidFill>
                      <a:schemeClr val="lt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200" i="1"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sp>
          <p:nvSpPr>
            <p:cNvPr id="24" name="直角三角形 23"/>
            <p:cNvSpPr/>
            <p:nvPr>
              <p:custDataLst>
                <p:tags r:id="rId5"/>
              </p:custDataLst>
            </p:nvPr>
          </p:nvSpPr>
          <p:spPr>
            <a:xfrm>
              <a:off x="500034" y="3852865"/>
              <a:ext cx="1928826" cy="1381809"/>
            </a:xfrm>
            <a:prstGeom prst="rtTriangle">
              <a:avLst/>
            </a:prstGeom>
            <a:solidFill>
              <a:schemeClr val="accent1">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楷体" panose="02010609060101010101" pitchFamily="49" charset="-122"/>
                <a:ea typeface="楷体" panose="02010609060101010101" pitchFamily="49" charset="-122"/>
                <a:cs typeface="Consolas" panose="020B0609020204030204" pitchFamily="49" charset="0"/>
              </a:endParaRPr>
            </a:p>
          </p:txBody>
        </p:sp>
        <p:cxnSp>
          <p:nvCxnSpPr>
            <p:cNvPr id="25" name="直接连接符 24"/>
            <p:cNvCxnSpPr/>
            <p:nvPr/>
          </p:nvCxnSpPr>
          <p:spPr>
            <a:xfrm flipV="1">
              <a:off x="2928926" y="3676652"/>
              <a:ext cx="642942" cy="357190"/>
            </a:xfrm>
            <a:prstGeom prst="line">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28992" y="3490856"/>
              <a:ext cx="857256" cy="312420"/>
            </a:xfrm>
            <a:prstGeom prst="rect">
              <a:avLst/>
            </a:prstGeom>
            <a:noFill/>
          </p:spPr>
          <p:txBody>
            <a:bodyPr wrap="square" rtlCol="0">
              <a:spAutoFit/>
            </a:bodyPr>
            <a:lstStyle/>
            <a:p>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27" name="Text Box 15"/>
            <p:cNvSpPr txBox="1">
              <a:spLocks noChangeArrowheads="1"/>
            </p:cNvSpPr>
            <p:nvPr/>
          </p:nvSpPr>
          <p:spPr bwMode="auto">
            <a:xfrm flipH="1">
              <a:off x="785786" y="4419550"/>
              <a:ext cx="357190" cy="386080"/>
            </a:xfrm>
            <a:prstGeom prst="rect">
              <a:avLst/>
            </a:prstGeom>
            <a:noFill/>
            <a:ln w="9525">
              <a:noFill/>
              <a:miter lim="800000"/>
            </a:ln>
            <a:effectLst/>
          </p:spPr>
          <p:txBody>
            <a:bodyPr wrap="square">
              <a:spAutoFit/>
            </a:bodyPr>
            <a:lstStyle/>
            <a:p>
              <a:pPr algn="l">
                <a:spcBef>
                  <a:spcPct val="50000"/>
                </a:spcBef>
              </a:pPr>
              <a:r>
                <a:rPr lang="en-US" altLang="zh-CN" sz="24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29" name="直接连接符 28"/>
            <p:cNvCxnSpPr/>
            <p:nvPr/>
          </p:nvCxnSpPr>
          <p:spPr>
            <a:xfrm rot="16200000" flipH="1">
              <a:off x="478436" y="3744402"/>
              <a:ext cx="432000" cy="0"/>
            </a:xfrm>
            <a:prstGeom prst="line">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6200000" flipH="1">
              <a:off x="894227" y="3976294"/>
              <a:ext cx="900000" cy="0"/>
            </a:xfrm>
            <a:prstGeom prst="line">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6200000" flipH="1">
              <a:off x="1691435" y="4348933"/>
              <a:ext cx="1716155" cy="0"/>
            </a:xfrm>
            <a:prstGeom prst="line">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custDataLst>
              <p:tags r:id="rId3"/>
            </p:custDataLst>
          </p:nvPr>
        </p:nvSpPr>
        <p:spPr>
          <a:xfrm>
            <a:off x="5376490" y="5467352"/>
            <a:ext cx="3929090" cy="860425"/>
          </a:xfrm>
          <a:prstGeom prst="rect">
            <a:avLst/>
          </a:prstGeom>
          <a:solidFill>
            <a:schemeClr val="lt1"/>
          </a:solidFill>
          <a:ln>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ct val="10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按行还是按列</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0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初始下标从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还是从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a:t>
            </a:r>
          </a:p>
        </p:txBody>
      </p:sp>
      <p:grpSp>
        <p:nvGrpSpPr>
          <p:cNvPr id="31" name="组合 39"/>
          <p:cNvGrpSpPr/>
          <p:nvPr/>
        </p:nvGrpSpPr>
        <p:grpSpPr>
          <a:xfrm>
            <a:off x="5447928" y="3482620"/>
            <a:ext cx="4071966" cy="810227"/>
            <a:chOff x="4500562" y="3214686"/>
            <a:chExt cx="4071966" cy="810227"/>
          </a:xfrm>
        </p:grpSpPr>
        <p:sp>
          <p:nvSpPr>
            <p:cNvPr id="33" name="TextBox 32"/>
            <p:cNvSpPr txBox="1"/>
            <p:nvPr/>
          </p:nvSpPr>
          <p:spPr>
            <a:xfrm>
              <a:off x="4500562" y="3214686"/>
              <a:ext cx="4071966" cy="312420"/>
            </a:xfrm>
            <a:prstGeom prst="rect">
              <a:avLst/>
            </a:prstGeom>
            <a:noFill/>
          </p:spPr>
          <p:txBody>
            <a:bodyPr wrap="square" rtlCol="0">
              <a:spAutoFit/>
            </a:bodyPr>
            <a:lstStyle/>
            <a:p>
              <a:pPr algn="l"/>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列的元素个数：</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p>
          </p:txBody>
        </p:sp>
        <p:sp>
          <p:nvSpPr>
            <p:cNvPr id="35" name="TextBox 34"/>
            <p:cNvSpPr txBox="1"/>
            <p:nvPr/>
          </p:nvSpPr>
          <p:spPr>
            <a:xfrm>
              <a:off x="4500562" y="3712493"/>
              <a:ext cx="4071966" cy="312420"/>
            </a:xfrm>
            <a:prstGeom prst="rect">
              <a:avLst/>
            </a:prstGeom>
            <a:noFill/>
          </p:spPr>
          <p:txBody>
            <a:bodyPr wrap="square" rtlCol="0">
              <a:spAutoFit/>
            </a:bodyPr>
            <a:lstStyle/>
            <a:p>
              <a:pPr algn="l"/>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之前的元素个数：</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grpSp>
        <p:nvGrpSpPr>
          <p:cNvPr id="38" name="组合 40"/>
          <p:cNvGrpSpPr/>
          <p:nvPr/>
        </p:nvGrpSpPr>
        <p:grpSpPr>
          <a:xfrm>
            <a:off x="5447928" y="4411314"/>
            <a:ext cx="4357718" cy="667351"/>
            <a:chOff x="4500562" y="4143380"/>
            <a:chExt cx="4357718" cy="667351"/>
          </a:xfrm>
        </p:grpSpPr>
        <p:sp>
          <p:nvSpPr>
            <p:cNvPr id="36" name="TextBox 35"/>
            <p:cNvSpPr txBox="1"/>
            <p:nvPr/>
          </p:nvSpPr>
          <p:spPr>
            <a:xfrm>
              <a:off x="4500562" y="4498311"/>
              <a:ext cx="4357718" cy="312420"/>
            </a:xfrm>
            <a:prstGeom prst="rect">
              <a:avLst/>
            </a:prstGeom>
            <a:noFill/>
          </p:spPr>
          <p:txBody>
            <a:bodyPr wrap="square" rtlCol="0">
              <a:spAutoFit/>
            </a:bodyPr>
            <a:lstStyle/>
            <a:p>
              <a:pPr algn="l"/>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37" name="下箭头 36"/>
            <p:cNvSpPr/>
            <p:nvPr>
              <p:custDataLst>
                <p:tags r:id="rId4"/>
              </p:custDataLst>
            </p:nvPr>
          </p:nvSpPr>
          <p:spPr>
            <a:xfrm>
              <a:off x="6215074" y="4143380"/>
              <a:ext cx="142876" cy="285752"/>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45" name="灯片编号占位符 4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81</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40" name="Text Box 23"/>
          <p:cNvSpPr txBox="1">
            <a:spLocks noChangeArrowheads="1"/>
          </p:cNvSpPr>
          <p:nvPr/>
        </p:nvSpPr>
        <p:spPr bwMode="gray">
          <a:xfrm>
            <a:off x="1139333" y="230415"/>
            <a:ext cx="792480" cy="386080"/>
          </a:xfrm>
          <a:prstGeom prst="rect">
            <a:avLst/>
          </a:prstGeom>
          <a:noFill/>
        </p:spPr>
        <p:txBody>
          <a:bodyPr wrap="none" rtlCol="0" anchor="ctr">
            <a:spAutoFit/>
          </a:bodyPr>
          <a:lstStyle>
            <a:defPPr>
              <a:defRPr lang="zh-CN"/>
            </a:defPPr>
            <a:lvl1pPr>
              <a:defRPr>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示例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up)">
                                      <p:cBhvr>
                                        <p:cTn id="26" dur="500"/>
                                        <p:tgtEl>
                                          <p:spTgt spid="38"/>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34"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6457" y="1330102"/>
            <a:ext cx="3706731" cy="46037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sz="2400" dirty="0">
                <a:solidFill>
                  <a:schemeClr val="accent1"/>
                </a:solidFill>
                <a:latin typeface="微软雅黑" panose="020B0503020204020204" pitchFamily="34" charset="-122"/>
                <a:ea typeface="微软雅黑" panose="020B0503020204020204" pitchFamily="34" charset="-122"/>
              </a:rPr>
              <a:t>3. </a:t>
            </a:r>
            <a:r>
              <a:rPr lang="zh-CN" altLang="zh-CN" sz="2400" dirty="0">
                <a:solidFill>
                  <a:schemeClr val="accent1"/>
                </a:solidFill>
                <a:latin typeface="微软雅黑" panose="020B0503020204020204" pitchFamily="34" charset="-122"/>
                <a:ea typeface="微软雅黑" panose="020B0503020204020204" pitchFamily="34" charset="-122"/>
              </a:rPr>
              <a:t>对角矩阵的压缩存储</a:t>
            </a:r>
          </a:p>
        </p:txBody>
      </p:sp>
      <p:sp>
        <p:nvSpPr>
          <p:cNvPr id="5" name="Rectangle 6"/>
          <p:cNvSpPr>
            <a:spLocks noChangeArrowheads="1"/>
          </p:cNvSpPr>
          <p:nvPr>
            <p:custDataLst>
              <p:tags r:id="rId1"/>
            </p:custDataLst>
          </p:nvPr>
        </p:nvSpPr>
        <p:spPr bwMode="auto">
          <a:xfrm>
            <a:off x="6894793" y="3592261"/>
            <a:ext cx="2945622" cy="553085"/>
          </a:xfrm>
          <a:prstGeom prst="rect">
            <a:avLst/>
          </a:prstGeom>
          <a:noFill/>
          <a:ln w="38100">
            <a:solidFill>
              <a:schemeClr val="accent6"/>
            </a:solidFill>
            <a:prstDash val="dash"/>
            <a:miter lim="800000"/>
          </a:ln>
          <a:effectLst/>
        </p:spPr>
        <p:txBody>
          <a:bodyPr wrap="square">
            <a:spAutoFit/>
          </a:bodyPr>
          <a:lstStyle/>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半带宽为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的对角矩阵</a:t>
            </a:r>
            <a:r>
              <a:rPr lang="zh-CN" altLang="en-US" sz="20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grpSp>
        <p:nvGrpSpPr>
          <p:cNvPr id="2" name="Group 26"/>
          <p:cNvGrpSpPr/>
          <p:nvPr/>
        </p:nvGrpSpPr>
        <p:grpSpPr bwMode="auto">
          <a:xfrm>
            <a:off x="2783632" y="2348880"/>
            <a:ext cx="3444876" cy="2600325"/>
            <a:chOff x="438" y="2155"/>
            <a:chExt cx="2170" cy="1638"/>
          </a:xfrm>
        </p:grpSpPr>
        <p:sp>
          <p:nvSpPr>
            <p:cNvPr id="7" name="Line 7"/>
            <p:cNvSpPr>
              <a:spLocks noChangeShapeType="1"/>
            </p:cNvSpPr>
            <p:nvPr>
              <p:custDataLst>
                <p:tags r:id="rId4"/>
              </p:custDataLst>
            </p:nvPr>
          </p:nvSpPr>
          <p:spPr bwMode="auto">
            <a:xfrm>
              <a:off x="975" y="2432"/>
              <a:ext cx="0" cy="1361"/>
            </a:xfrm>
            <a:prstGeom prst="line">
              <a:avLst/>
            </a:prstGeom>
            <a:noFill/>
            <a:ln w="38100">
              <a:solidFill>
                <a:schemeClr val="lt1">
                  <a:lumMod val="50000"/>
                </a:schemeClr>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 name="Line 8"/>
            <p:cNvSpPr>
              <a:spLocks noChangeShapeType="1"/>
            </p:cNvSpPr>
            <p:nvPr>
              <p:custDataLst>
                <p:tags r:id="rId5"/>
              </p:custDataLst>
            </p:nvPr>
          </p:nvSpPr>
          <p:spPr bwMode="auto">
            <a:xfrm>
              <a:off x="975" y="2432"/>
              <a:ext cx="136" cy="0"/>
            </a:xfrm>
            <a:prstGeom prst="line">
              <a:avLst/>
            </a:prstGeom>
            <a:noFill/>
            <a:ln w="38100">
              <a:solidFill>
                <a:schemeClr val="lt1">
                  <a:lumMod val="50000"/>
                </a:schemeClr>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 name="Line 9"/>
            <p:cNvSpPr>
              <a:spLocks noChangeShapeType="1"/>
            </p:cNvSpPr>
            <p:nvPr>
              <p:custDataLst>
                <p:tags r:id="rId6"/>
              </p:custDataLst>
            </p:nvPr>
          </p:nvSpPr>
          <p:spPr bwMode="auto">
            <a:xfrm>
              <a:off x="975" y="3793"/>
              <a:ext cx="136" cy="0"/>
            </a:xfrm>
            <a:prstGeom prst="line">
              <a:avLst/>
            </a:prstGeom>
            <a:noFill/>
            <a:ln w="38100">
              <a:solidFill>
                <a:schemeClr val="lt1">
                  <a:lumMod val="50000"/>
                </a:schemeClr>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 name="Line 10"/>
            <p:cNvSpPr>
              <a:spLocks noChangeShapeType="1"/>
            </p:cNvSpPr>
            <p:nvPr>
              <p:custDataLst>
                <p:tags r:id="rId7"/>
              </p:custDataLst>
            </p:nvPr>
          </p:nvSpPr>
          <p:spPr bwMode="auto">
            <a:xfrm>
              <a:off x="2603" y="2432"/>
              <a:ext cx="0" cy="1361"/>
            </a:xfrm>
            <a:prstGeom prst="line">
              <a:avLst/>
            </a:prstGeom>
            <a:noFill/>
            <a:ln w="38100">
              <a:solidFill>
                <a:schemeClr val="lt1">
                  <a:lumMod val="50000"/>
                </a:schemeClr>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1" name="Line 11"/>
            <p:cNvSpPr>
              <a:spLocks noChangeShapeType="1"/>
            </p:cNvSpPr>
            <p:nvPr>
              <p:custDataLst>
                <p:tags r:id="rId8"/>
              </p:custDataLst>
            </p:nvPr>
          </p:nvSpPr>
          <p:spPr bwMode="auto">
            <a:xfrm>
              <a:off x="2472" y="2432"/>
              <a:ext cx="136" cy="0"/>
            </a:xfrm>
            <a:prstGeom prst="line">
              <a:avLst/>
            </a:prstGeom>
            <a:noFill/>
            <a:ln w="38100">
              <a:solidFill>
                <a:schemeClr val="lt1">
                  <a:lumMod val="50000"/>
                </a:schemeClr>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2" name="Line 12"/>
            <p:cNvSpPr>
              <a:spLocks noChangeShapeType="1"/>
            </p:cNvSpPr>
            <p:nvPr>
              <p:custDataLst>
                <p:tags r:id="rId9"/>
              </p:custDataLst>
            </p:nvPr>
          </p:nvSpPr>
          <p:spPr bwMode="auto">
            <a:xfrm>
              <a:off x="2472" y="3793"/>
              <a:ext cx="136" cy="0"/>
            </a:xfrm>
            <a:prstGeom prst="line">
              <a:avLst/>
            </a:prstGeom>
            <a:noFill/>
            <a:ln w="38100">
              <a:solidFill>
                <a:schemeClr val="lt1">
                  <a:lumMod val="50000"/>
                </a:schemeClr>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3" name="Line 13"/>
            <p:cNvSpPr>
              <a:spLocks noChangeShapeType="1"/>
            </p:cNvSpPr>
            <p:nvPr/>
          </p:nvSpPr>
          <p:spPr bwMode="auto">
            <a:xfrm>
              <a:off x="1095" y="2507"/>
              <a:ext cx="1406" cy="1225"/>
            </a:xfrm>
            <a:prstGeom prst="line">
              <a:avLst/>
            </a:prstGeom>
            <a:noFill/>
            <a:ln w="38100">
              <a:solidFill>
                <a:srgbClr val="00CC00"/>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4" name="Line 14"/>
            <p:cNvSpPr>
              <a:spLocks noChangeShapeType="1"/>
            </p:cNvSpPr>
            <p:nvPr/>
          </p:nvSpPr>
          <p:spPr bwMode="auto">
            <a:xfrm>
              <a:off x="1338" y="2523"/>
              <a:ext cx="1088" cy="952"/>
            </a:xfrm>
            <a:prstGeom prst="line">
              <a:avLst/>
            </a:prstGeom>
            <a:noFill/>
            <a:ln w="38100">
              <a:solidFill>
                <a:srgbClr val="00CC00"/>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Line 15"/>
            <p:cNvSpPr>
              <a:spLocks noChangeShapeType="1"/>
            </p:cNvSpPr>
            <p:nvPr/>
          </p:nvSpPr>
          <p:spPr bwMode="auto">
            <a:xfrm>
              <a:off x="1791" y="2523"/>
              <a:ext cx="635" cy="590"/>
            </a:xfrm>
            <a:prstGeom prst="line">
              <a:avLst/>
            </a:prstGeom>
            <a:noFill/>
            <a:ln w="38100">
              <a:solidFill>
                <a:srgbClr val="00CC00"/>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6" name="Line 16"/>
            <p:cNvSpPr>
              <a:spLocks noChangeShapeType="1"/>
            </p:cNvSpPr>
            <p:nvPr/>
          </p:nvSpPr>
          <p:spPr bwMode="auto">
            <a:xfrm>
              <a:off x="1156" y="2764"/>
              <a:ext cx="1088" cy="952"/>
            </a:xfrm>
            <a:prstGeom prst="line">
              <a:avLst/>
            </a:prstGeom>
            <a:noFill/>
            <a:ln w="38100">
              <a:solidFill>
                <a:srgbClr val="00CC00"/>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Line 17"/>
            <p:cNvSpPr>
              <a:spLocks noChangeShapeType="1"/>
            </p:cNvSpPr>
            <p:nvPr/>
          </p:nvSpPr>
          <p:spPr bwMode="auto">
            <a:xfrm>
              <a:off x="1156" y="3112"/>
              <a:ext cx="635" cy="590"/>
            </a:xfrm>
            <a:prstGeom prst="line">
              <a:avLst/>
            </a:prstGeom>
            <a:noFill/>
            <a:ln w="38100">
              <a:solidFill>
                <a:srgbClr val="00CC00"/>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AutoShape 18"/>
            <p:cNvSpPr/>
            <p:nvPr>
              <p:custDataLst>
                <p:tags r:id="rId10"/>
              </p:custDataLst>
            </p:nvPr>
          </p:nvSpPr>
          <p:spPr bwMode="auto">
            <a:xfrm>
              <a:off x="809" y="2659"/>
              <a:ext cx="91" cy="431"/>
            </a:xfrm>
            <a:prstGeom prst="leftBrace">
              <a:avLst>
                <a:gd name="adj1" fmla="val 39469"/>
                <a:gd name="adj2" fmla="val 50000"/>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nchor="ctr"/>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9" name="Text Box 19"/>
            <p:cNvSpPr txBox="1">
              <a:spLocks noChangeArrowheads="1"/>
            </p:cNvSpPr>
            <p:nvPr/>
          </p:nvSpPr>
          <p:spPr bwMode="auto">
            <a:xfrm>
              <a:off x="438" y="2736"/>
              <a:ext cx="454" cy="197"/>
            </a:xfrm>
            <a:prstGeom prst="rect">
              <a:avLst/>
            </a:prstGeom>
            <a:noFill/>
            <a:ln w="38100" algn="ctr">
              <a:noFill/>
              <a:miter lim="800000"/>
            </a:ln>
            <a:effectLst/>
          </p:spPr>
          <p:txBody>
            <a:bodyPr>
              <a:spAutoFit/>
            </a:bodyPr>
            <a:lstStyle/>
            <a:p>
              <a:pPr>
                <a:spcBef>
                  <a:spcPct val="50000"/>
                </a:spcBef>
              </a:pP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条</a:t>
              </a:r>
            </a:p>
          </p:txBody>
        </p:sp>
        <p:sp>
          <p:nvSpPr>
            <p:cNvPr id="20" name="Text Box 20"/>
            <p:cNvSpPr txBox="1">
              <a:spLocks noChangeArrowheads="1"/>
            </p:cNvSpPr>
            <p:nvPr/>
          </p:nvSpPr>
          <p:spPr bwMode="auto">
            <a:xfrm>
              <a:off x="1066" y="3475"/>
              <a:ext cx="454" cy="197"/>
            </a:xfrm>
            <a:prstGeom prst="rect">
              <a:avLst/>
            </a:prstGeom>
            <a:noFill/>
            <a:ln w="38100" algn="ctr">
              <a:noFill/>
              <a:miter lim="800000"/>
            </a:ln>
            <a:effectLst/>
          </p:spPr>
          <p:txBody>
            <a:bodyPr>
              <a:spAutoFit/>
            </a:bodyPr>
            <a:lstStyle/>
            <a:p>
              <a:pPr>
                <a:spcBef>
                  <a:spcPct val="5000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1" name="Text Box 21"/>
            <p:cNvSpPr txBox="1">
              <a:spLocks noChangeArrowheads="1"/>
            </p:cNvSpPr>
            <p:nvPr/>
          </p:nvSpPr>
          <p:spPr bwMode="auto">
            <a:xfrm>
              <a:off x="2064" y="2478"/>
              <a:ext cx="454" cy="197"/>
            </a:xfrm>
            <a:prstGeom prst="rect">
              <a:avLst/>
            </a:prstGeom>
            <a:noFill/>
            <a:ln w="38100" algn="ctr">
              <a:noFill/>
              <a:miter lim="800000"/>
            </a:ln>
            <a:effectLst/>
          </p:spPr>
          <p:txBody>
            <a:bodyPr>
              <a:spAutoFit/>
            </a:bodyPr>
            <a:lstStyle/>
            <a:p>
              <a:pPr>
                <a:spcBef>
                  <a:spcPct val="5000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2" name="Text Box 22"/>
            <p:cNvSpPr txBox="1">
              <a:spLocks noChangeArrowheads="1"/>
            </p:cNvSpPr>
            <p:nvPr/>
          </p:nvSpPr>
          <p:spPr bwMode="auto">
            <a:xfrm rot="2212194">
              <a:off x="1255" y="3098"/>
              <a:ext cx="454" cy="197"/>
            </a:xfrm>
            <a:prstGeom prst="rect">
              <a:avLst/>
            </a:prstGeom>
            <a:noFill/>
            <a:ln w="38100" algn="ctr">
              <a:noFill/>
              <a:miter lim="800000"/>
            </a:ln>
            <a:effectLst/>
          </p:spPr>
          <p:txBody>
            <a:bodyPr>
              <a:spAutoFit/>
            </a:bodyPr>
            <a:lstStyle/>
            <a:p>
              <a:pPr>
                <a:spcBef>
                  <a:spcPct val="5000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3" name="Text Box 23"/>
            <p:cNvSpPr txBox="1">
              <a:spLocks noChangeArrowheads="1"/>
            </p:cNvSpPr>
            <p:nvPr/>
          </p:nvSpPr>
          <p:spPr bwMode="auto">
            <a:xfrm rot="2212194">
              <a:off x="1655" y="2721"/>
              <a:ext cx="454" cy="197"/>
            </a:xfrm>
            <a:prstGeom prst="rect">
              <a:avLst/>
            </a:prstGeom>
            <a:noFill/>
            <a:ln w="38100" algn="ctr">
              <a:noFill/>
              <a:miter lim="800000"/>
            </a:ln>
            <a:effectLst/>
          </p:spPr>
          <p:txBody>
            <a:bodyPr>
              <a:spAutoFit/>
            </a:bodyPr>
            <a:lstStyle/>
            <a:p>
              <a:pPr>
                <a:spcBef>
                  <a:spcPct val="5000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4" name="Text Box 24"/>
            <p:cNvSpPr txBox="1">
              <a:spLocks noChangeArrowheads="1"/>
            </p:cNvSpPr>
            <p:nvPr/>
          </p:nvSpPr>
          <p:spPr bwMode="auto">
            <a:xfrm>
              <a:off x="1348" y="2155"/>
              <a:ext cx="454" cy="197"/>
            </a:xfrm>
            <a:prstGeom prst="rect">
              <a:avLst/>
            </a:prstGeom>
            <a:noFill/>
            <a:ln w="38100" algn="ctr">
              <a:noFill/>
              <a:miter lim="800000"/>
            </a:ln>
            <a:effectLst/>
          </p:spPr>
          <p:txBody>
            <a:bodyPr>
              <a:spAutoFit/>
            </a:bodyPr>
            <a:lstStyle/>
            <a:p>
              <a:pPr>
                <a:spcBef>
                  <a:spcPct val="50000"/>
                </a:spcBef>
              </a:pP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条</a:t>
              </a:r>
            </a:p>
          </p:txBody>
        </p:sp>
        <p:sp>
          <p:nvSpPr>
            <p:cNvPr id="25" name="AutoShape 25"/>
            <p:cNvSpPr/>
            <p:nvPr>
              <p:custDataLst>
                <p:tags r:id="rId11"/>
              </p:custDataLst>
            </p:nvPr>
          </p:nvSpPr>
          <p:spPr bwMode="auto">
            <a:xfrm rot="5400000">
              <a:off x="1522" y="2217"/>
              <a:ext cx="91" cy="431"/>
            </a:xfrm>
            <a:prstGeom prst="leftBrace">
              <a:avLst>
                <a:gd name="adj1" fmla="val 39469"/>
                <a:gd name="adj2" fmla="val 50000"/>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nchor="ctr"/>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26" name="灯片编号占位符 2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82</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4" name="直角三角形 3"/>
          <p:cNvSpPr/>
          <p:nvPr>
            <p:custDataLst>
              <p:tags r:id="rId2"/>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6" name="直角三角形 5"/>
          <p:cNvSpPr/>
          <p:nvPr>
            <p:custDataLst>
              <p:tags r:id="rId3"/>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1250"/>
                                        <p:tgtEl>
                                          <p:spTgt spid="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a:xfrm>
            <a:off x="2751823" y="3195568"/>
            <a:ext cx="7000113" cy="2160588"/>
            <a:chOff x="1021530" y="2268544"/>
            <a:chExt cx="7000113" cy="2160588"/>
          </a:xfrm>
        </p:grpSpPr>
        <p:sp>
          <p:nvSpPr>
            <p:cNvPr id="8" name="Text Box 2"/>
            <p:cNvSpPr txBox="1">
              <a:spLocks noChangeArrowheads="1"/>
            </p:cNvSpPr>
            <p:nvPr/>
          </p:nvSpPr>
          <p:spPr bwMode="auto">
            <a:xfrm>
              <a:off x="1021530" y="2802135"/>
              <a:ext cx="3143272" cy="1137285"/>
            </a:xfrm>
            <a:prstGeom prst="rect">
              <a:avLst/>
            </a:prstGeom>
            <a:noFill/>
            <a:ln w="9525">
              <a:noFill/>
              <a:miter lim="800000"/>
            </a:ln>
            <a:effectLst/>
          </p:spPr>
          <p:txBody>
            <a:bodyPr wrap="square">
              <a:spAutoFit/>
            </a:bodyPr>
            <a:lstStyle/>
            <a:p>
              <a:pPr algn="l">
                <a:spcBef>
                  <a:spcPct val="500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时称为三对角矩阵</a:t>
              </a:r>
            </a:p>
            <a:p>
              <a:pPr algn="l">
                <a:spcBef>
                  <a:spcPct val="500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其压缩地址计算公式如下：</a:t>
              </a:r>
            </a:p>
            <a:p>
              <a:pPr algn="l">
                <a:spcBef>
                  <a:spcPct val="500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2</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grpSp>
          <p:nvGrpSpPr>
            <p:cNvPr id="4" name="组合 46"/>
            <p:cNvGrpSpPr/>
            <p:nvPr/>
          </p:nvGrpSpPr>
          <p:grpSpPr>
            <a:xfrm>
              <a:off x="5429256" y="2268544"/>
              <a:ext cx="2592387" cy="2160588"/>
              <a:chOff x="6286505" y="2197107"/>
              <a:chExt cx="2592387" cy="2160588"/>
            </a:xfrm>
          </p:grpSpPr>
          <p:sp>
            <p:nvSpPr>
              <p:cNvPr id="11" name="Line 7"/>
              <p:cNvSpPr>
                <a:spLocks noChangeShapeType="1"/>
              </p:cNvSpPr>
              <p:nvPr/>
            </p:nvSpPr>
            <p:spPr bwMode="auto">
              <a:xfrm>
                <a:off x="6286505" y="2197107"/>
                <a:ext cx="0" cy="2160588"/>
              </a:xfrm>
              <a:prstGeom prst="line">
                <a:avLst/>
              </a:prstGeom>
              <a:noFill/>
              <a:ln w="38100">
                <a:solidFill>
                  <a:srgbClr val="9900FF"/>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2" name="Line 8"/>
              <p:cNvSpPr>
                <a:spLocks noChangeShapeType="1"/>
              </p:cNvSpPr>
              <p:nvPr/>
            </p:nvSpPr>
            <p:spPr bwMode="auto">
              <a:xfrm>
                <a:off x="6286505" y="2197107"/>
                <a:ext cx="215900" cy="0"/>
              </a:xfrm>
              <a:prstGeom prst="line">
                <a:avLst/>
              </a:prstGeom>
              <a:noFill/>
              <a:ln w="38100">
                <a:solidFill>
                  <a:srgbClr val="9900FF"/>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3" name="Line 9"/>
              <p:cNvSpPr>
                <a:spLocks noChangeShapeType="1"/>
              </p:cNvSpPr>
              <p:nvPr/>
            </p:nvSpPr>
            <p:spPr bwMode="auto">
              <a:xfrm>
                <a:off x="6286505" y="4357694"/>
                <a:ext cx="215900" cy="0"/>
              </a:xfrm>
              <a:prstGeom prst="line">
                <a:avLst/>
              </a:prstGeom>
              <a:noFill/>
              <a:ln w="38100">
                <a:solidFill>
                  <a:srgbClr val="9900FF"/>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4" name="Line 10"/>
              <p:cNvSpPr>
                <a:spLocks noChangeShapeType="1"/>
              </p:cNvSpPr>
              <p:nvPr/>
            </p:nvSpPr>
            <p:spPr bwMode="auto">
              <a:xfrm>
                <a:off x="8870955" y="2197107"/>
                <a:ext cx="0" cy="2160588"/>
              </a:xfrm>
              <a:prstGeom prst="line">
                <a:avLst/>
              </a:prstGeom>
              <a:noFill/>
              <a:ln w="38100">
                <a:solidFill>
                  <a:srgbClr val="9900FF"/>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Line 11"/>
              <p:cNvSpPr>
                <a:spLocks noChangeShapeType="1"/>
              </p:cNvSpPr>
              <p:nvPr/>
            </p:nvSpPr>
            <p:spPr bwMode="auto">
              <a:xfrm>
                <a:off x="8662992" y="2197107"/>
                <a:ext cx="215900" cy="0"/>
              </a:xfrm>
              <a:prstGeom prst="line">
                <a:avLst/>
              </a:prstGeom>
              <a:noFill/>
              <a:ln w="38100">
                <a:solidFill>
                  <a:srgbClr val="9900FF"/>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6" name="Line 12"/>
              <p:cNvSpPr>
                <a:spLocks noChangeShapeType="1"/>
              </p:cNvSpPr>
              <p:nvPr/>
            </p:nvSpPr>
            <p:spPr bwMode="auto">
              <a:xfrm>
                <a:off x="8662992" y="4357694"/>
                <a:ext cx="215900" cy="0"/>
              </a:xfrm>
              <a:prstGeom prst="line">
                <a:avLst/>
              </a:prstGeom>
              <a:noFill/>
              <a:ln w="38100">
                <a:solidFill>
                  <a:srgbClr val="9900FF"/>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Line 13"/>
              <p:cNvSpPr>
                <a:spLocks noChangeShapeType="1"/>
              </p:cNvSpPr>
              <p:nvPr/>
            </p:nvSpPr>
            <p:spPr bwMode="auto">
              <a:xfrm>
                <a:off x="6477005" y="2316169"/>
                <a:ext cx="2232025" cy="1944688"/>
              </a:xfrm>
              <a:prstGeom prst="line">
                <a:avLst/>
              </a:prstGeom>
              <a:noFill/>
              <a:ln w="38100">
                <a:solidFill>
                  <a:srgbClr val="00CC00"/>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Line 14"/>
              <p:cNvSpPr>
                <a:spLocks noChangeShapeType="1"/>
              </p:cNvSpPr>
              <p:nvPr/>
            </p:nvSpPr>
            <p:spPr bwMode="auto">
              <a:xfrm>
                <a:off x="6900867" y="2316169"/>
                <a:ext cx="1727200" cy="1511300"/>
              </a:xfrm>
              <a:prstGeom prst="line">
                <a:avLst/>
              </a:prstGeom>
              <a:noFill/>
              <a:ln w="38100">
                <a:solidFill>
                  <a:srgbClr val="00CC00"/>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9" name="Line 16"/>
              <p:cNvSpPr>
                <a:spLocks noChangeShapeType="1"/>
              </p:cNvSpPr>
              <p:nvPr/>
            </p:nvSpPr>
            <p:spPr bwMode="auto">
              <a:xfrm>
                <a:off x="6573842" y="2724157"/>
                <a:ext cx="1727200" cy="1511300"/>
              </a:xfrm>
              <a:prstGeom prst="line">
                <a:avLst/>
              </a:prstGeom>
              <a:noFill/>
              <a:ln w="38100">
                <a:solidFill>
                  <a:srgbClr val="00CC00"/>
                </a:solidFill>
                <a:round/>
              </a:ln>
              <a:effectLst/>
            </p:spPr>
            <p:txBody>
              <a:bodyPr wrap="none"/>
              <a:lstStyle/>
              <a:p>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0" name="Text Box 20"/>
              <p:cNvSpPr txBox="1">
                <a:spLocks noChangeArrowheads="1"/>
              </p:cNvSpPr>
              <p:nvPr/>
            </p:nvSpPr>
            <p:spPr bwMode="auto">
              <a:xfrm>
                <a:off x="6715140" y="3643314"/>
                <a:ext cx="720725" cy="312420"/>
              </a:xfrm>
              <a:prstGeom prst="rect">
                <a:avLst/>
              </a:prstGeom>
              <a:noFill/>
              <a:ln w="38100" algn="ctr">
                <a:noFill/>
                <a:miter lim="800000"/>
              </a:ln>
              <a:effectLst/>
            </p:spPr>
            <p:txBody>
              <a:bodyPr>
                <a:spAutoFit/>
              </a:bodyPr>
              <a:lstStyle/>
              <a:p>
                <a:pPr>
                  <a:spcBef>
                    <a:spcPct val="5000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1" name="Text Box 21"/>
              <p:cNvSpPr txBox="1">
                <a:spLocks noChangeArrowheads="1"/>
              </p:cNvSpPr>
              <p:nvPr/>
            </p:nvSpPr>
            <p:spPr bwMode="auto">
              <a:xfrm>
                <a:off x="7858148" y="2571744"/>
                <a:ext cx="720725" cy="312420"/>
              </a:xfrm>
              <a:prstGeom prst="rect">
                <a:avLst/>
              </a:prstGeom>
              <a:noFill/>
              <a:ln w="38100" algn="ctr">
                <a:noFill/>
                <a:miter lim="800000"/>
              </a:ln>
              <a:effectLst/>
            </p:spPr>
            <p:txBody>
              <a:bodyPr>
                <a:spAutoFit/>
              </a:bodyPr>
              <a:lstStyle/>
              <a:p>
                <a:pPr>
                  <a:spcBef>
                    <a:spcPct val="5000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grpSp>
        <p:sp>
          <p:nvSpPr>
            <p:cNvPr id="10" name="右箭头 9"/>
            <p:cNvSpPr/>
            <p:nvPr>
              <p:custDataLst>
                <p:tags r:id="rId5"/>
              </p:custDataLst>
            </p:nvPr>
          </p:nvSpPr>
          <p:spPr>
            <a:xfrm>
              <a:off x="4143371" y="3241681"/>
              <a:ext cx="1071570" cy="214314"/>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25" name="组合 24"/>
          <p:cNvGrpSpPr/>
          <p:nvPr/>
        </p:nvGrpSpPr>
        <p:grpSpPr>
          <a:xfrm>
            <a:off x="4050365" y="1616438"/>
            <a:ext cx="3527426" cy="1238945"/>
            <a:chOff x="4050365" y="1616438"/>
            <a:chExt cx="3527426" cy="1238945"/>
          </a:xfrm>
        </p:grpSpPr>
        <p:sp>
          <p:nvSpPr>
            <p:cNvPr id="3" name="Text Box 3"/>
            <p:cNvSpPr txBox="1">
              <a:spLocks noChangeArrowheads="1"/>
            </p:cNvSpPr>
            <p:nvPr/>
          </p:nvSpPr>
          <p:spPr bwMode="auto">
            <a:xfrm>
              <a:off x="4050365" y="2016548"/>
              <a:ext cx="3527426" cy="838835"/>
            </a:xfrm>
            <a:prstGeom prst="rect">
              <a:avLst/>
            </a:prstGeom>
            <a:noFill/>
            <a:ln w="9525">
              <a:noFill/>
              <a:miter lim="800000"/>
            </a:ln>
            <a:effectLst/>
          </p:spPr>
          <p:txBody>
            <a:bodyPr wrap="square">
              <a:spAutoFit/>
            </a:bodyPr>
            <a:lstStyle/>
            <a:p>
              <a:pPr>
                <a:lnSpc>
                  <a:spcPct val="110000"/>
                </a:lnSpc>
                <a:spcBef>
                  <a:spcPct val="5000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a:p>
              <a:pPr>
                <a:lnSpc>
                  <a:spcPct val="110000"/>
                </a:lnSpc>
                <a:spcBef>
                  <a:spcPct val="500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 name="左右箭头 4"/>
            <p:cNvSpPr/>
            <p:nvPr>
              <p:custDataLst>
                <p:tags r:id="rId3"/>
              </p:custDataLst>
            </p:nvPr>
          </p:nvSpPr>
          <p:spPr>
            <a:xfrm>
              <a:off x="5537500" y="2205462"/>
              <a:ext cx="714380" cy="108000"/>
            </a:xfrm>
            <a:prstGeom prst="lef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 name="左右箭头 5"/>
            <p:cNvSpPr/>
            <p:nvPr>
              <p:custDataLst>
                <p:tags r:id="rId4"/>
              </p:custDataLst>
            </p:nvPr>
          </p:nvSpPr>
          <p:spPr>
            <a:xfrm>
              <a:off x="5550563" y="2684073"/>
              <a:ext cx="714380" cy="108000"/>
            </a:xfrm>
            <a:prstGeom prst="lef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2" name="TextBox 21"/>
            <p:cNvSpPr txBox="1"/>
            <p:nvPr/>
          </p:nvSpPr>
          <p:spPr>
            <a:xfrm>
              <a:off x="4121803" y="1616438"/>
              <a:ext cx="1357322" cy="337185"/>
            </a:xfrm>
            <a:prstGeom prst="rect">
              <a:avLst/>
            </a:prstGeom>
            <a:noFill/>
          </p:spPr>
          <p:txBody>
            <a:bodyPr wrap="square" rtlCol="0">
              <a:spAutoFit/>
            </a:bodyPr>
            <a:lstStyle/>
            <a:p>
              <a:pPr algn="l"/>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对角矩阵</a:t>
              </a:r>
            </a:p>
          </p:txBody>
        </p:sp>
        <p:sp>
          <p:nvSpPr>
            <p:cNvPr id="23" name="TextBox 22"/>
            <p:cNvSpPr txBox="1"/>
            <p:nvPr/>
          </p:nvSpPr>
          <p:spPr>
            <a:xfrm>
              <a:off x="6193505" y="1616438"/>
              <a:ext cx="1285884" cy="337185"/>
            </a:xfrm>
            <a:prstGeom prst="rect">
              <a:avLst/>
            </a:prstGeom>
            <a:noFill/>
          </p:spPr>
          <p:txBody>
            <a:bodyPr wrap="square" rtlCol="0">
              <a:spAutoFit/>
            </a:bodyPr>
            <a:lstStyle/>
            <a:p>
              <a:pPr algn="l"/>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压缩存储</a:t>
              </a:r>
            </a:p>
          </p:txBody>
        </p:sp>
      </p:grpSp>
      <p:sp>
        <p:nvSpPr>
          <p:cNvPr id="24" name="灯片编号占位符 2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83</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7" name="直角三角形 6"/>
          <p:cNvSpPr/>
          <p:nvPr>
            <p:custDataLst>
              <p:tags r:id="rId1"/>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9" name="直角三角形 8"/>
          <p:cNvSpPr/>
          <p:nvPr>
            <p:custDataLst>
              <p:tags r:id="rId2"/>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2"/>
          <p:cNvPicPr>
            <a:picLocks noChangeAspect="1"/>
          </p:cNvPicPr>
          <p:nvPr/>
        </p:nvPicPr>
        <p:blipFill>
          <a:blip r:embed="rId3">
            <a:alphaModFix amt="40000"/>
            <a:duotone>
              <a:schemeClr val="bg2">
                <a:shade val="45000"/>
                <a:satMod val="135000"/>
              </a:schemeClr>
              <a:prstClr val="white"/>
            </a:duotone>
          </a:blip>
          <a:srcRect l="-23823" t="46297" r="-12286" b="-5887"/>
          <a:stretch>
            <a:fillRect/>
          </a:stretch>
        </p:blipFill>
        <p:spPr>
          <a:xfrm rot="10800000" flipH="1">
            <a:off x="3287688" y="4725145"/>
            <a:ext cx="9977297" cy="2132855"/>
          </a:xfrm>
          <a:prstGeom prst="rect">
            <a:avLst/>
          </a:prstGeom>
        </p:spPr>
      </p:pic>
      <p:pic>
        <p:nvPicPr>
          <p:cNvPr id="4" name="图片 3" descr="22"/>
          <p:cNvPicPr>
            <a:picLocks noChangeAspect="1"/>
          </p:cNvPicPr>
          <p:nvPr/>
        </p:nvPicPr>
        <p:blipFill>
          <a:blip r:embed="rId3">
            <a:alphaModFix amt="40000"/>
            <a:duotone>
              <a:schemeClr val="bg2">
                <a:shade val="45000"/>
                <a:satMod val="135000"/>
              </a:schemeClr>
              <a:prstClr val="white"/>
            </a:duotone>
          </a:blip>
          <a:srcRect l="-23823" t="46297" r="-12286" b="-5887"/>
          <a:stretch>
            <a:fillRect/>
          </a:stretch>
        </p:blipFill>
        <p:spPr>
          <a:xfrm rot="16200000" flipH="1">
            <a:off x="-3003122" y="2825890"/>
            <a:ext cx="8537707" cy="2531463"/>
          </a:xfrm>
          <a:prstGeom prst="rect">
            <a:avLst/>
          </a:prstGeom>
        </p:spPr>
      </p:pic>
      <p:sp>
        <p:nvSpPr>
          <p:cNvPr id="17" name="Text Box 3"/>
          <p:cNvSpPr txBox="1">
            <a:spLocks noChangeArrowheads="1"/>
          </p:cNvSpPr>
          <p:nvPr>
            <p:custDataLst>
              <p:tags r:id="rId1"/>
            </p:custDataLst>
          </p:nvPr>
        </p:nvSpPr>
        <p:spPr bwMode="auto">
          <a:xfrm>
            <a:off x="1980776" y="1720840"/>
            <a:ext cx="8643808" cy="1706880"/>
          </a:xfrm>
          <a:prstGeom prst="rect">
            <a:avLst/>
          </a:prstGeom>
          <a:noFill/>
          <a:ln w="38100">
            <a:solidFill>
              <a:schemeClr val="accent6"/>
            </a:solidFill>
            <a:prstDash val="dash"/>
            <a:miter lim="800000"/>
          </a:ln>
          <a:effectLst/>
        </p:spPr>
        <p:txBody>
          <a:bodyPr wrap="square">
            <a:spAutoFit/>
          </a:bodyPr>
          <a:lstStyle/>
          <a:p>
            <a:pPr algn="just">
              <a:lnSpc>
                <a:spcPts val="30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一个阶数较大的矩阵中的非零元素个数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相对于矩阵元素的总个数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十分小时，即</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s&lt;&lt;t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时，称该矩阵为稀疏矩阵。</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3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例如一个</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100×100</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的矩阵，若其中只有</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100</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个非零元素，就可称其为稀疏矩阵。</a:t>
            </a:r>
          </a:p>
        </p:txBody>
      </p:sp>
      <p:grpSp>
        <p:nvGrpSpPr>
          <p:cNvPr id="2" name="组合 17"/>
          <p:cNvGrpSpPr/>
          <p:nvPr/>
        </p:nvGrpSpPr>
        <p:grpSpPr>
          <a:xfrm>
            <a:off x="5024430" y="2574920"/>
            <a:ext cx="2143140" cy="1765151"/>
            <a:chOff x="6429388" y="3144042"/>
            <a:chExt cx="2143140" cy="1765151"/>
          </a:xfrm>
        </p:grpSpPr>
        <p:sp>
          <p:nvSpPr>
            <p:cNvPr id="19" name="TextBox 18"/>
            <p:cNvSpPr txBox="1"/>
            <p:nvPr/>
          </p:nvSpPr>
          <p:spPr>
            <a:xfrm>
              <a:off x="6429388" y="4572008"/>
              <a:ext cx="2143140" cy="337185"/>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cs typeface="hakuyoxingshu7000" pitchFamily="2" charset="-122"/>
                </a:rPr>
                <a:t>定性的描述</a:t>
              </a:r>
            </a:p>
          </p:txBody>
        </p:sp>
        <p:cxnSp>
          <p:nvCxnSpPr>
            <p:cNvPr id="20" name="直接箭头连接符 19"/>
            <p:cNvCxnSpPr/>
            <p:nvPr/>
          </p:nvCxnSpPr>
          <p:spPr>
            <a:xfrm rot="5400000" flipH="1" flipV="1">
              <a:off x="6786578" y="3857628"/>
              <a:ext cx="1428760" cy="1588"/>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056498" y="193268"/>
            <a:ext cx="2506980" cy="435610"/>
          </a:xfrm>
          <a:prstGeom prst="rect">
            <a:avLst/>
          </a:prstGeom>
          <a:noFill/>
        </p:spPr>
        <p:txBody>
          <a:bodyPr wrap="none" rtlCol="0" anchor="ctr">
            <a:spAutoFit/>
          </a:bodyPr>
          <a:lstStyle>
            <a:defPPr>
              <a:defRPr lang="zh-CN"/>
            </a:defPPr>
            <a:lvl1pPr>
              <a:defRPr b="0">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sz="2800">
                <a:solidFill>
                  <a:schemeClr val="accent1"/>
                </a:solidFill>
                <a:latin typeface="微软雅黑" panose="020B0503020204020204" pitchFamily="34" charset="-122"/>
                <a:ea typeface="微软雅黑" panose="020B0503020204020204" pitchFamily="34" charset="-122"/>
              </a:rPr>
              <a:t>4.2.3 </a:t>
            </a:r>
            <a:r>
              <a:rPr lang="zh-CN" altLang="zh-CN" sz="2800">
                <a:solidFill>
                  <a:schemeClr val="accent1"/>
                </a:solidFill>
                <a:latin typeface="微软雅黑" panose="020B0503020204020204" pitchFamily="34" charset="-122"/>
                <a:ea typeface="微软雅黑" panose="020B0503020204020204" pitchFamily="34" charset="-122"/>
              </a:rPr>
              <a:t>稀疏矩阵</a:t>
            </a:r>
          </a:p>
        </p:txBody>
      </p:sp>
      <p:sp>
        <p:nvSpPr>
          <p:cNvPr id="10" name="灯片编号占位符 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84</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1000"/>
                                        <p:tgtEl>
                                          <p:spTgt spid="1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9547" t="2443" r="7739" b="5173"/>
          <a:stretch>
            <a:fillRect/>
          </a:stretch>
        </p:blipFill>
        <p:spPr>
          <a:xfrm>
            <a:off x="452096" y="1373621"/>
            <a:ext cx="4536504" cy="4723784"/>
          </a:xfrm>
          <a:prstGeom prst="rect">
            <a:avLst/>
          </a:prstGeom>
        </p:spPr>
      </p:pic>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backgroundRemoval t="22411" b="80038" l="19293" r="74185">
                        <a14:foregroundMark x1="19361" y1="75800" x2="19361" y2="75800"/>
                        <a14:foregroundMark x1="26495" y1="79661" x2="26495" y2="79661"/>
                        <a14:foregroundMark x1="55231" y1="22411" x2="55231" y2="22411"/>
                      </a14:backgroundRemoval>
                    </a14:imgEffect>
                  </a14:imgLayer>
                </a14:imgProps>
              </a:ext>
              <a:ext uri="{28A0092B-C50C-407E-A947-70E740481C1C}">
                <a14:useLocalDpi xmlns:a14="http://schemas.microsoft.com/office/drawing/2010/main" val="0"/>
              </a:ext>
            </a:extLst>
          </a:blip>
          <a:srcRect l="12718" t="15389" r="18940" b="12728"/>
          <a:stretch>
            <a:fillRect/>
          </a:stretch>
        </p:blipFill>
        <p:spPr>
          <a:xfrm>
            <a:off x="4367808" y="872691"/>
            <a:ext cx="7156583" cy="5724661"/>
          </a:xfrm>
          <a:prstGeom prst="rect">
            <a:avLst/>
          </a:prstGeom>
        </p:spPr>
      </p:pic>
      <p:sp>
        <p:nvSpPr>
          <p:cNvPr id="5" name="TextBox 4"/>
          <p:cNvSpPr txBox="1"/>
          <p:nvPr/>
        </p:nvSpPr>
        <p:spPr>
          <a:xfrm>
            <a:off x="2351584" y="2276872"/>
            <a:ext cx="1795035" cy="1014730"/>
          </a:xfrm>
          <a:prstGeom prst="rect">
            <a:avLst/>
          </a:prstGeom>
          <a:noFill/>
        </p:spPr>
        <p:txBody>
          <a:bodyPr wrap="square" rtlCol="0">
            <a:spAutoFit/>
          </a:bodyPr>
          <a:lstStyle/>
          <a:p>
            <a:pPr algn="l">
              <a:lnSpc>
                <a:spcPct val="100000"/>
              </a:lnSpc>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稀疏矩阵和特殊矩阵的不同点：</a:t>
            </a:r>
          </a:p>
        </p:txBody>
      </p:sp>
      <p:sp>
        <p:nvSpPr>
          <p:cNvPr id="6" name="TextBox 5"/>
          <p:cNvSpPr txBox="1"/>
          <p:nvPr/>
        </p:nvSpPr>
        <p:spPr>
          <a:xfrm>
            <a:off x="5636161" y="1755213"/>
            <a:ext cx="4536504" cy="2205990"/>
          </a:xfrm>
          <a:prstGeom prst="rect">
            <a:avLst/>
          </a:prstGeom>
          <a:noFill/>
          <a:ln w="38100">
            <a:noFill/>
            <a:prstDash val="dash"/>
          </a:ln>
          <a:effectLst/>
        </p:spPr>
        <p:style>
          <a:lnRef idx="1">
            <a:schemeClr val="accent3"/>
          </a:lnRef>
          <a:fillRef idx="2">
            <a:schemeClr val="accent3"/>
          </a:fillRef>
          <a:effectRef idx="1">
            <a:schemeClr val="accent3"/>
          </a:effectRef>
          <a:fontRef idx="minor">
            <a:schemeClr val="dk1"/>
          </a:fontRef>
        </p:style>
        <p:txBody>
          <a:bodyPr wrap="square" tIns="180000" bIns="180000" rtlCol="0">
            <a:spAutoFit/>
          </a:bodyPr>
          <a:lstStyle/>
          <a:p>
            <a:pPr marL="342900" indent="-342900" algn="l">
              <a:lnSpc>
                <a:spcPct val="10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特殊矩阵的特殊元素（值相同元素、常量元素）分布有规律。</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Font typeface="Arial" panose="020B0604020202020204" pitchFamily="34" charset="0"/>
              <a:buChar char="•"/>
            </a:pP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稀疏矩阵的特殊元素（非</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元素）分布没有规律。</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85</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4" cstate="print"/>
          <a:srcRect/>
          <a:stretch>
            <a:fillRect/>
          </a:stretch>
        </p:blipFill>
        <p:spPr bwMode="auto">
          <a:xfrm>
            <a:off x="3719736" y="2204864"/>
            <a:ext cx="6812682" cy="2786082"/>
          </a:xfrm>
          <a:prstGeom prst="rect">
            <a:avLst/>
          </a:prstGeom>
          <a:noFill/>
          <a:ln w="9525">
            <a:noFill/>
            <a:miter lim="800000"/>
            <a:headEnd/>
            <a:tailEnd/>
          </a:ln>
        </p:spPr>
      </p:pic>
      <p:sp>
        <p:nvSpPr>
          <p:cNvPr id="5" name="右箭头 4"/>
          <p:cNvSpPr/>
          <p:nvPr>
            <p:custDataLst>
              <p:tags r:id="rId1"/>
            </p:custDataLst>
          </p:nvPr>
        </p:nvSpPr>
        <p:spPr bwMode="auto">
          <a:xfrm>
            <a:off x="7005884" y="3419310"/>
            <a:ext cx="571504" cy="357190"/>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6" name="TextBox 5"/>
          <p:cNvSpPr txBox="1"/>
          <p:nvPr/>
        </p:nvSpPr>
        <p:spPr>
          <a:xfrm>
            <a:off x="7934578" y="5348136"/>
            <a:ext cx="2571768" cy="368300"/>
          </a:xfrm>
          <a:prstGeom prst="rect">
            <a:avLst/>
          </a:prstGeom>
          <a:noFill/>
        </p:spPr>
        <p:txBody>
          <a:bodyPr wrap="square" rtlCol="0">
            <a:spAutoFit/>
          </a:bodyPr>
          <a:lstStyle/>
          <a:p>
            <a:pPr algn="l">
              <a:lnSpc>
                <a:spcPct val="100000"/>
              </a:lnSpc>
              <a:spcBef>
                <a:spcPts val="0"/>
              </a:spcBef>
            </a:pP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通常按行优先顺序排列</a:t>
            </a:r>
          </a:p>
        </p:txBody>
      </p:sp>
      <p:cxnSp>
        <p:nvCxnSpPr>
          <p:cNvPr id="8" name="直接箭头连接符 7"/>
          <p:cNvCxnSpPr>
            <a:stCxn id="6" idx="0"/>
          </p:cNvCxnSpPr>
          <p:nvPr>
            <p:custDataLst>
              <p:tags r:id="rId2"/>
            </p:custDataLst>
          </p:nvPr>
        </p:nvCxnSpPr>
        <p:spPr>
          <a:xfrm rot="5400000" flipH="1" flipV="1">
            <a:off x="9006783" y="5132552"/>
            <a:ext cx="428628"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1199456" y="1267073"/>
            <a:ext cx="3929090" cy="46037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zh-CN" dirty="0">
                <a:solidFill>
                  <a:schemeClr val="accent1"/>
                </a:solidFill>
                <a:latin typeface="微软雅黑" panose="020B0503020204020204" pitchFamily="34" charset="-122"/>
                <a:ea typeface="微软雅黑" panose="020B0503020204020204" pitchFamily="34" charset="-122"/>
              </a:rPr>
              <a:t>稀疏矩阵的三元组表示</a:t>
            </a:r>
          </a:p>
        </p:txBody>
      </p:sp>
      <p:sp>
        <p:nvSpPr>
          <p:cNvPr id="11" name="灯片编号占位符 10"/>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86</a:t>
            </a:fld>
            <a:r>
              <a:rPr lang="en-US" altLang="zh-CN">
                <a:solidFill>
                  <a:srgbClr val="000000"/>
                </a:solidFill>
                <a:latin typeface="微软雅黑" panose="020B0503020204020204" pitchFamily="34" charset="-122"/>
                <a:ea typeface="微软雅黑" panose="020B0503020204020204" pitchFamily="34" charset="-122"/>
              </a:rPr>
              <a:t>/86</a:t>
            </a:r>
          </a:p>
        </p:txBody>
      </p:sp>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l="8430" r="6208" b="9120"/>
          <a:stretch>
            <a:fillRect/>
          </a:stretch>
        </p:blipFill>
        <p:spPr>
          <a:xfrm>
            <a:off x="113332" y="1768339"/>
            <a:ext cx="3462388" cy="508966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4450"/>
                                        </p:tgtEl>
                                        <p:attrNameLst>
                                          <p:attrName>style.visibility</p:attrName>
                                        </p:attrNameLst>
                                      </p:cBhvr>
                                      <p:to>
                                        <p:strVal val="visible"/>
                                      </p:to>
                                    </p:set>
                                    <p:animEffect transition="in" filter="wipe(left)">
                                      <p:cBhvr>
                                        <p:cTn id="15" dur="500"/>
                                        <p:tgtEl>
                                          <p:spTgt spid="10445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329" y="1980431"/>
            <a:ext cx="9330237" cy="4375920"/>
            <a:chOff x="1991544" y="1993564"/>
            <a:chExt cx="8513762" cy="437592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27707"/>
            <a:stretch>
              <a:fillRect/>
            </a:stretch>
          </p:blipFill>
          <p:spPr>
            <a:xfrm>
              <a:off x="7070843" y="1993564"/>
              <a:ext cx="3434463" cy="4372870"/>
            </a:xfrm>
            <a:custGeom>
              <a:avLst/>
              <a:gdLst>
                <a:gd name="connsiteX0" fmla="*/ 0 w 3434463"/>
                <a:gd name="connsiteY0" fmla="*/ 0 h 4372870"/>
                <a:gd name="connsiteX1" fmla="*/ 3434463 w 3434463"/>
                <a:gd name="connsiteY1" fmla="*/ 0 h 4372870"/>
                <a:gd name="connsiteX2" fmla="*/ 3434463 w 3434463"/>
                <a:gd name="connsiteY2" fmla="*/ 4372870 h 4372870"/>
                <a:gd name="connsiteX3" fmla="*/ 0 w 3434463"/>
                <a:gd name="connsiteY3" fmla="*/ 4372870 h 4372870"/>
                <a:gd name="connsiteX4" fmla="*/ 0 w 3434463"/>
                <a:gd name="connsiteY4" fmla="*/ 4298017 h 4372870"/>
                <a:gd name="connsiteX5" fmla="*/ 1512838 w 3434463"/>
                <a:gd name="connsiteY5" fmla="*/ 4298017 h 4372870"/>
                <a:gd name="connsiteX6" fmla="*/ 1512838 w 3434463"/>
                <a:gd name="connsiteY6" fmla="*/ 2810826 h 4372870"/>
                <a:gd name="connsiteX7" fmla="*/ 0 w 3434463"/>
                <a:gd name="connsiteY7" fmla="*/ 2810826 h 43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463" h="4372870">
                  <a:moveTo>
                    <a:pt x="0" y="0"/>
                  </a:moveTo>
                  <a:lnTo>
                    <a:pt x="3434463" y="0"/>
                  </a:lnTo>
                  <a:lnTo>
                    <a:pt x="3434463" y="4372870"/>
                  </a:lnTo>
                  <a:lnTo>
                    <a:pt x="0" y="4372870"/>
                  </a:lnTo>
                  <a:lnTo>
                    <a:pt x="0" y="4298017"/>
                  </a:lnTo>
                  <a:lnTo>
                    <a:pt x="1512838" y="4298017"/>
                  </a:lnTo>
                  <a:lnTo>
                    <a:pt x="1512838" y="2810826"/>
                  </a:lnTo>
                  <a:lnTo>
                    <a:pt x="0" y="2810826"/>
                  </a:lnTo>
                  <a:close/>
                </a:path>
              </a:pathLst>
            </a:cu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r="79832"/>
            <a:stretch>
              <a:fillRect/>
            </a:stretch>
          </p:blipFill>
          <p:spPr>
            <a:xfrm>
              <a:off x="1991544" y="1996614"/>
              <a:ext cx="958122" cy="4372870"/>
            </a:xfrm>
            <a:custGeom>
              <a:avLst/>
              <a:gdLst>
                <a:gd name="connsiteX0" fmla="*/ 984326 w 984326"/>
                <a:gd name="connsiteY0" fmla="*/ 0 h 4372870"/>
                <a:gd name="connsiteX1" fmla="*/ 0 w 984326"/>
                <a:gd name="connsiteY1" fmla="*/ 0 h 4372870"/>
                <a:gd name="connsiteX2" fmla="*/ 0 w 984326"/>
                <a:gd name="connsiteY2" fmla="*/ 4372870 h 4372870"/>
                <a:gd name="connsiteX3" fmla="*/ 984326 w 984326"/>
                <a:gd name="connsiteY3" fmla="*/ 4372870 h 4372870"/>
              </a:gdLst>
              <a:ahLst/>
              <a:cxnLst>
                <a:cxn ang="0">
                  <a:pos x="connsiteX0" y="connsiteY0"/>
                </a:cxn>
                <a:cxn ang="0">
                  <a:pos x="connsiteX1" y="connsiteY1"/>
                </a:cxn>
                <a:cxn ang="0">
                  <a:pos x="connsiteX2" y="connsiteY2"/>
                </a:cxn>
                <a:cxn ang="0">
                  <a:pos x="connsiteX3" y="connsiteY3"/>
                </a:cxn>
              </a:cxnLst>
              <a:rect l="l" t="t" r="r" b="b"/>
              <a:pathLst>
                <a:path w="984326" h="4372870">
                  <a:moveTo>
                    <a:pt x="984326" y="0"/>
                  </a:moveTo>
                  <a:lnTo>
                    <a:pt x="0" y="0"/>
                  </a:lnTo>
                  <a:lnTo>
                    <a:pt x="0" y="4372870"/>
                  </a:lnTo>
                  <a:lnTo>
                    <a:pt x="984326" y="4372870"/>
                  </a:lnTo>
                  <a:close/>
                </a:path>
              </a:pathLst>
            </a:custGeom>
          </p:spPr>
        </p:pic>
        <p:cxnSp>
          <p:nvCxnSpPr>
            <p:cNvPr id="8" name="直接连接符 7"/>
            <p:cNvCxnSpPr/>
            <p:nvPr/>
          </p:nvCxnSpPr>
          <p:spPr>
            <a:xfrm flipH="1">
              <a:off x="2573750" y="2265028"/>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573750" y="2462445"/>
              <a:ext cx="6974063"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57409" y="4766701"/>
              <a:ext cx="6518471" cy="0"/>
            </a:xfrm>
            <a:prstGeom prst="line">
              <a:avLst/>
            </a:prstGeom>
            <a:ln w="57150">
              <a:solidFill>
                <a:srgbClr val="39393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2063552" y="2496034"/>
            <a:ext cx="7572396" cy="215455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TupElem</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三元组元素类</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__(self,r1,c1,d1):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=r1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行号</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=c1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列号</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=d1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元素值</a:t>
            </a:r>
          </a:p>
        </p:txBody>
      </p:sp>
      <p:sp>
        <p:nvSpPr>
          <p:cNvPr id="5" name="TextBox 4"/>
          <p:cNvSpPr txBox="1"/>
          <p:nvPr/>
        </p:nvSpPr>
        <p:spPr>
          <a:xfrm>
            <a:off x="1452530" y="1412776"/>
            <a:ext cx="4643470"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三元组表示中每个元素的类定义如下：</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87</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up)">
                                      <p:cBhvr>
                                        <p:cTn id="14" dur="500"/>
                                        <p:tgtEl>
                                          <p:spTgt spid="3">
                                            <p:txEl>
                                              <p:pRg st="0" end="0"/>
                                            </p:txEl>
                                          </p:spTgt>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up)">
                                      <p:cBhvr>
                                        <p:cTn id="18" dur="500"/>
                                        <p:tgtEl>
                                          <p:spTgt spid="3">
                                            <p:txEl>
                                              <p:pRg st="1" end="1"/>
                                            </p:txEl>
                                          </p:spTgt>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up)">
                                      <p:cBhvr>
                                        <p:cTn id="26" dur="500"/>
                                        <p:tgtEl>
                                          <p:spTgt spid="3">
                                            <p:txEl>
                                              <p:pRg st="3" end="3"/>
                                            </p:txEl>
                                          </p:spTgt>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up)">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279576" y="2420888"/>
            <a:ext cx="8143932" cy="2569845"/>
          </a:xfrm>
          <a:prstGeom prst="rect">
            <a:avLst/>
          </a:prstGeom>
          <a:solidFill>
            <a:schemeClr val="lt1"/>
          </a:solidFill>
          <a:ln w="38100">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TupClass</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三元组表示类</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self,rs,cs,ns</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self.rows</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rs</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行数</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self.cols</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=cs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列数</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self.nums</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=ns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非零元素个数</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稀疏矩阵对应的三元组顺序表</a:t>
            </a:r>
          </a:p>
        </p:txBody>
      </p:sp>
      <p:sp>
        <p:nvSpPr>
          <p:cNvPr id="5" name="TextBox 4"/>
          <p:cNvSpPr txBox="1"/>
          <p:nvPr/>
        </p:nvSpPr>
        <p:spPr>
          <a:xfrm>
            <a:off x="1199456" y="1268760"/>
            <a:ext cx="5429288" cy="398780"/>
          </a:xfrm>
          <a:prstGeom prst="rect">
            <a:avLst/>
          </a:prstGeom>
          <a:noFill/>
        </p:spPr>
        <p:txBody>
          <a:bodyPr wrap="square" rtlCol="0">
            <a:spAutoFit/>
          </a:bodyPr>
          <a:lstStyle/>
          <a:p>
            <a:pPr algn="l">
              <a:lnSpc>
                <a:spcPct val="100000"/>
              </a:lnSpc>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设计稀疏矩阵三元组存储结构类</a:t>
            </a: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TupClass</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如下：</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88</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直角三角形 1"/>
          <p:cNvSpPr/>
          <p:nvPr>
            <p:custDataLst>
              <p:tags r:id="rId2"/>
            </p:custDataLst>
          </p:nvPr>
        </p:nvSpPr>
        <p:spPr>
          <a:xfrm>
            <a:off x="0" y="5013176"/>
            <a:ext cx="11391679" cy="1844824"/>
          </a:xfrm>
          <a:prstGeom prst="rtTriangle">
            <a:avLst/>
          </a:prstGeom>
          <a:solidFill>
            <a:srgbClr val="FFC5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直角三角形 3"/>
          <p:cNvSpPr/>
          <p:nvPr>
            <p:custDataLst>
              <p:tags r:id="rId3"/>
            </p:custDataLst>
          </p:nvPr>
        </p:nvSpPr>
        <p:spPr>
          <a:xfrm>
            <a:off x="0" y="5373216"/>
            <a:ext cx="11391056" cy="1484784"/>
          </a:xfrm>
          <a:prstGeom prst="rtTriangle">
            <a:avLst/>
          </a:prstGeom>
          <a:solidFill>
            <a:srgbClr val="FF6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endParaRPr>
          </a:p>
        </p:txBody>
      </p:sp>
      <p:sp>
        <p:nvSpPr>
          <p:cNvPr id="7" name="直角三角形 6"/>
          <p:cNvSpPr/>
          <p:nvPr>
            <p:custDataLst>
              <p:tags r:id="rId4"/>
            </p:custDataLst>
          </p:nvPr>
        </p:nvSpPr>
        <p:spPr>
          <a:xfrm>
            <a:off x="-15569" y="5775101"/>
            <a:ext cx="11391679" cy="1107100"/>
          </a:xfrm>
          <a:prstGeom prst="rtTriangle">
            <a:avLst/>
          </a:prstGeom>
          <a:solidFill>
            <a:srgbClr val="FF37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847528" y="2364776"/>
            <a:ext cx="8072494" cy="1953895"/>
          </a:xfrm>
          <a:prstGeom prst="rect">
            <a:avLst/>
          </a:prstGeom>
          <a:noFill/>
          <a:ln w="38100">
            <a:solidFill>
              <a:schemeClr val="accent6"/>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285750" indent="-285750" algn="l">
              <a:lnSpc>
                <a:spcPts val="2800"/>
              </a:lnSpc>
              <a:spcBef>
                <a:spcPts val="600"/>
              </a:spcBef>
              <a:buFont typeface="Wingdings" panose="05000000000000000000" pitchFamily="2" charset="2"/>
              <a:buChar char="l"/>
            </a:pP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CreateTup</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A,m,n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列的稀疏矩阵</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创建其三元组表示。</a:t>
            </a:r>
          </a:p>
          <a:p>
            <a:pPr marL="285750" indent="-285750" algn="l">
              <a:lnSpc>
                <a:spcPts val="2800"/>
              </a:lnSpc>
              <a:spcBef>
                <a:spcPts val="600"/>
              </a:spcBef>
              <a:buFont typeface="Wingdings" panose="05000000000000000000" pitchFamily="2" charset="2"/>
              <a:buChar char="l"/>
            </a:pP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i,j,x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：利用三元组给稀疏矩阵的元素赋值即执行</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marL="285750" indent="-285750" algn="l">
              <a:lnSpc>
                <a:spcPts val="2800"/>
              </a:lnSpc>
              <a:spcBef>
                <a:spcPts val="600"/>
              </a:spcBef>
              <a:buFont typeface="Wingdings" panose="05000000000000000000" pitchFamily="2" charset="2"/>
              <a:buChar char="l"/>
            </a:pP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GetValue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：利用三元组取稀疏矩阵的元素值即执行</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marL="285750" indent="-285750" algn="l">
              <a:lnSpc>
                <a:spcPts val="2800"/>
              </a:lnSpc>
              <a:spcBef>
                <a:spcPts val="600"/>
              </a:spcBef>
              <a:buFont typeface="Wingdings" panose="05000000000000000000" pitchFamily="2" charset="2"/>
              <a:buChar char="l"/>
            </a:pP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DispTup</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：输出稀疏矩阵的三元组表示。</a:t>
            </a:r>
          </a:p>
        </p:txBody>
      </p:sp>
      <p:sp>
        <p:nvSpPr>
          <p:cNvPr id="6" name="TextBox 5"/>
          <p:cNvSpPr txBox="1"/>
          <p:nvPr/>
        </p:nvSpPr>
        <p:spPr>
          <a:xfrm>
            <a:off x="1127448" y="1294079"/>
            <a:ext cx="4500594" cy="450215"/>
          </a:xfrm>
          <a:prstGeom prst="rect">
            <a:avLst/>
          </a:prstGeom>
          <a:noFill/>
        </p:spPr>
        <p:txBody>
          <a:bodyPr wrap="square" rtlCol="0">
            <a:spAutoFit/>
          </a:bodyPr>
          <a:lstStyle/>
          <a:p>
            <a:pPr algn="l">
              <a:lnSpc>
                <a:spcPts val="2800"/>
              </a:lnSpc>
              <a:spcBef>
                <a:spcPts val="600"/>
              </a:spcBef>
            </a:pPr>
            <a:r>
              <a:rPr lang="en-US" altLang="zh-CN" sz="20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TupClass</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类</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中包含如下基本运算方法：</a:t>
            </a:r>
          </a:p>
        </p:txBody>
      </p:sp>
      <p:sp>
        <p:nvSpPr>
          <p:cNvPr id="7" name="TextBox 6"/>
          <p:cNvSpPr txBox="1"/>
          <p:nvPr>
            <p:custDataLst>
              <p:tags r:id="rId2"/>
            </p:custDataLst>
          </p:nvPr>
        </p:nvSpPr>
        <p:spPr>
          <a:xfrm>
            <a:off x="3143672" y="4956367"/>
            <a:ext cx="8143932" cy="808990"/>
          </a:xfrm>
          <a:prstGeom prst="rect">
            <a:avLst/>
          </a:prstGeom>
          <a:noFill/>
          <a:ln w="38100">
            <a:solidFill>
              <a:schemeClr val="accent6"/>
            </a:solidFill>
            <a:prstDash val="dash"/>
          </a:ln>
        </p:spPr>
        <p:txBody>
          <a:bodyPr wrap="square" rtlCol="0">
            <a:spAutoFit/>
          </a:bodyPr>
          <a:lstStyle/>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其中，</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列表用于存放稀疏矩阵中所有非零元素，通常按行优先顺序排列。这种有序结构可简化大多数稀疏矩阵运算算法。</a:t>
            </a:r>
          </a:p>
        </p:txBody>
      </p:sp>
      <p:sp>
        <p:nvSpPr>
          <p:cNvPr id="8" name="灯片编号占位符 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89</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2" name="直角三角形 1"/>
          <p:cNvSpPr/>
          <p:nvPr>
            <p:custDataLst>
              <p:tags r:id="rId3"/>
            </p:custDataLst>
          </p:nvPr>
        </p:nvSpPr>
        <p:spPr>
          <a:xfrm>
            <a:off x="0" y="4119586"/>
            <a:ext cx="2738414" cy="2738414"/>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 name="直角三角形 2"/>
          <p:cNvSpPr/>
          <p:nvPr>
            <p:custDataLst>
              <p:tags r:id="rId4"/>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75520" y="852763"/>
            <a:ext cx="8786874" cy="5457190"/>
          </a:xfrm>
          <a:prstGeom prst="rect">
            <a:avLst/>
          </a:prstGeom>
          <a:noFill/>
          <a:ln w="28575">
            <a:noFill/>
            <a:prstDash val="dash"/>
          </a:ln>
          <a:effectLst/>
        </p:spPr>
        <p:style>
          <a:lnRef idx="2">
            <a:schemeClr val="accent6"/>
          </a:lnRef>
          <a:fillRef idx="1">
            <a:schemeClr val="lt1"/>
          </a:fillRef>
          <a:effectRef idx="0">
            <a:schemeClr val="accent6"/>
          </a:effectRef>
          <a:fontRef idx="minor">
            <a:schemeClr val="dk1"/>
          </a:fontRef>
        </p:style>
        <p:txBody>
          <a:bodyPr wrap="square" lIns="216000" tIns="36000" bIns="36000" rtlCol="0">
            <a:spAutoFit/>
          </a:bodyPr>
          <a:lstStyle/>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ADT String</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数据对象：</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0</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为字符类型</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数据关系：</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 |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基本运算：</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StrAssign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：由字符串常量</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cstr</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创建一个串，即生成其值等于</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cstr</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的串。</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StrCopy</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：串复制，返回由当前串复制产生一个串。</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：求串长，返回当前串中字符个数。</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：返回序号</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的字符。</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：设置序号</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的字符为</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Concat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：串连接，返回一个当前串和串</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连接后的结果。</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SubStr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：求子串，返回当前串中从第</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个字符开始的</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个连续字符组成的子串。</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：串插入，返回串</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插入到当前串的第</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个位置后的子串。</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DelStr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：串删除，返回当前串中删去从第</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个字符开始的</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个字符后的结果。</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RepStr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：串替换，返回用串</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替换当前串中第</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个字符开始的</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个字符后的结果。</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：输出字符串。</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 name="TextBox 4"/>
          <p:cNvSpPr txBox="1"/>
          <p:nvPr/>
        </p:nvSpPr>
        <p:spPr>
          <a:xfrm>
            <a:off x="1055440" y="159023"/>
            <a:ext cx="3929090" cy="460375"/>
          </a:xfrm>
          <a:prstGeom prst="rect">
            <a:avLst/>
          </a:prstGeom>
          <a:noFill/>
        </p:spPr>
        <p:txBody>
          <a:bodyPr wrap="square">
            <a:spAutoFit/>
          </a:bodyPr>
          <a:lstStyle>
            <a:defPPr>
              <a:defRPr lang="zh-CN"/>
            </a:defPPr>
            <a:lvl1pPr marL="0" marR="0" lvl="0" indent="0" algn="l" fontAlgn="auto">
              <a:lnSpc>
                <a:spcPct val="100000"/>
              </a:lnSpc>
              <a:spcBef>
                <a:spcPts val="0"/>
              </a:spcBef>
              <a:spcAft>
                <a:spcPts val="0"/>
              </a:spcAft>
              <a:buClrTx/>
              <a:buSzTx/>
              <a:buFont typeface="Wingdings" panose="05000000000000000000" pitchFamily="2" charset="2"/>
              <a:buNone/>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4.1.2 </a:t>
            </a:r>
            <a:r>
              <a:rPr lang="zh-CN" altLang="zh-CN" dirty="0">
                <a:solidFill>
                  <a:schemeClr val="accent1"/>
                </a:solidFill>
                <a:latin typeface="微软雅黑" panose="020B0503020204020204" pitchFamily="34" charset="-122"/>
                <a:ea typeface="微软雅黑" panose="020B0503020204020204" pitchFamily="34" charset="-122"/>
              </a:rPr>
              <a:t>串的抽象数据类型</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9</a:t>
            </a:fld>
            <a:r>
              <a:rPr lang="en-US" altLang="zh-CN" dirty="0">
                <a:solidFill>
                  <a:srgbClr val="000000"/>
                </a:solidFill>
                <a:latin typeface="微软雅黑" panose="020B0503020204020204" pitchFamily="34" charset="-122"/>
                <a:ea typeface="微软雅黑" panose="020B0503020204020204" pitchFamily="34" charset="-122"/>
              </a:rPr>
              <a:t>/86</a:t>
            </a:r>
          </a:p>
        </p:txBody>
      </p:sp>
      <p:sp>
        <p:nvSpPr>
          <p:cNvPr id="2" name="矩形 1"/>
          <p:cNvSpPr/>
          <p:nvPr>
            <p:custDataLst>
              <p:tags r:id="rId1"/>
            </p:custDataLst>
          </p:nvPr>
        </p:nvSpPr>
        <p:spPr bwMode="auto">
          <a:xfrm>
            <a:off x="1235460" y="836712"/>
            <a:ext cx="9721080" cy="5884764"/>
          </a:xfrm>
          <a:prstGeom prst="rect">
            <a:avLst/>
          </a:prstGeom>
          <a:ln w="28575">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3" name="矩形 2"/>
          <p:cNvSpPr/>
          <p:nvPr>
            <p:custDataLst>
              <p:tags r:id="rId2"/>
            </p:custDataLst>
          </p:nvPr>
        </p:nvSpPr>
        <p:spPr bwMode="auto">
          <a:xfrm>
            <a:off x="0" y="5486276"/>
            <a:ext cx="1629606" cy="648072"/>
          </a:xfrm>
          <a:prstGeom prst="rect">
            <a:avLst/>
          </a:prstGeom>
          <a:solidFill>
            <a:schemeClr val="accent2"/>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4" name="矩形 3"/>
          <p:cNvSpPr/>
          <p:nvPr>
            <p:custDataLst>
              <p:tags r:id="rId3"/>
            </p:custDataLst>
          </p:nvPr>
        </p:nvSpPr>
        <p:spPr bwMode="auto">
          <a:xfrm>
            <a:off x="10562394" y="1412776"/>
            <a:ext cx="1629606" cy="648072"/>
          </a:xfrm>
          <a:prstGeom prst="rect">
            <a:avLst/>
          </a:prstGeom>
          <a:solidFill>
            <a:schemeClr val="accent2"/>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dirty="0">
              <a:solidFill>
                <a:srgbClr val="0000FF"/>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left)">
                                      <p:cBhvr>
                                        <p:cTn id="7" dur="300"/>
                                        <p:tgtEl>
                                          <p:spTgt spid="12">
                                            <p:txEl>
                                              <p:pRg st="3" end="3"/>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xEl>
                                              <p:pRg st="5" end="5"/>
                                            </p:txEl>
                                          </p:spTgt>
                                        </p:tgtEl>
                                        <p:attrNameLst>
                                          <p:attrName>style.visibility</p:attrName>
                                        </p:attrNameLst>
                                      </p:cBhvr>
                                      <p:to>
                                        <p:strVal val="visible"/>
                                      </p:to>
                                    </p:set>
                                    <p:animEffect transition="in" filter="wipe(left)">
                                      <p:cBhvr>
                                        <p:cTn id="14" dur="500"/>
                                        <p:tgtEl>
                                          <p:spTgt spid="12">
                                            <p:txEl>
                                              <p:pRg st="5" end="5"/>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2">
                                            <p:txEl>
                                              <p:pRg st="6" end="6"/>
                                            </p:txEl>
                                          </p:spTgt>
                                        </p:tgtEl>
                                        <p:attrNameLst>
                                          <p:attrName>style.visibility</p:attrName>
                                        </p:attrNameLst>
                                      </p:cBhvr>
                                      <p:to>
                                        <p:strVal val="visible"/>
                                      </p:to>
                                    </p:set>
                                    <p:animEffect transition="in" filter="wipe(left)">
                                      <p:cBhvr>
                                        <p:cTn id="18" dur="500"/>
                                        <p:tgtEl>
                                          <p:spTgt spid="12">
                                            <p:txEl>
                                              <p:pRg st="6" end="6"/>
                                            </p:txEl>
                                          </p:spTgt>
                                        </p:tgtEl>
                                      </p:cBhvr>
                                    </p:animEffec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2">
                                            <p:txEl>
                                              <p:pRg st="7" end="7"/>
                                            </p:txEl>
                                          </p:spTgt>
                                        </p:tgtEl>
                                        <p:attrNameLst>
                                          <p:attrName>style.visibility</p:attrName>
                                        </p:attrNameLst>
                                      </p:cBhvr>
                                      <p:to>
                                        <p:strVal val="visible"/>
                                      </p:to>
                                    </p:se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Effect transition="in" filter="wipe(up)">
                                      <p:cBhvr>
                                        <p:cTn id="25" dur="500"/>
                                        <p:tgtEl>
                                          <p:spTgt spid="12">
                                            <p:txEl>
                                              <p:pRg st="8" end="8"/>
                                            </p:txEl>
                                          </p:spTgt>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animEffect transition="in" filter="wipe(up)">
                                      <p:cBhvr>
                                        <p:cTn id="29" dur="500"/>
                                        <p:tgtEl>
                                          <p:spTgt spid="12">
                                            <p:txEl>
                                              <p:pRg st="9" end="9"/>
                                            </p:txEl>
                                          </p:spTgt>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animEffect transition="in" filter="wipe(up)">
                                      <p:cBhvr>
                                        <p:cTn id="33" dur="500"/>
                                        <p:tgtEl>
                                          <p:spTgt spid="12">
                                            <p:txEl>
                                              <p:pRg st="10" end="10"/>
                                            </p:txEl>
                                          </p:spTgt>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12">
                                            <p:txEl>
                                              <p:pRg st="11" end="11"/>
                                            </p:txEl>
                                          </p:spTgt>
                                        </p:tgtEl>
                                        <p:attrNameLst>
                                          <p:attrName>style.visibility</p:attrName>
                                        </p:attrNameLst>
                                      </p:cBhvr>
                                      <p:to>
                                        <p:strVal val="visible"/>
                                      </p:to>
                                    </p:set>
                                    <p:animEffect transition="in" filter="wipe(up)">
                                      <p:cBhvr>
                                        <p:cTn id="37" dur="500"/>
                                        <p:tgtEl>
                                          <p:spTgt spid="12">
                                            <p:txEl>
                                              <p:pRg st="11" end="11"/>
                                            </p:txEl>
                                          </p:spTgt>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12">
                                            <p:txEl>
                                              <p:pRg st="12" end="12"/>
                                            </p:txEl>
                                          </p:spTgt>
                                        </p:tgtEl>
                                        <p:attrNameLst>
                                          <p:attrName>style.visibility</p:attrName>
                                        </p:attrNameLst>
                                      </p:cBhvr>
                                      <p:to>
                                        <p:strVal val="visible"/>
                                      </p:to>
                                    </p:set>
                                    <p:animEffect transition="in" filter="wipe(up)">
                                      <p:cBhvr>
                                        <p:cTn id="41" dur="500"/>
                                        <p:tgtEl>
                                          <p:spTgt spid="12">
                                            <p:txEl>
                                              <p:pRg st="12" end="12"/>
                                            </p:txEl>
                                          </p:spTgt>
                                        </p:tgtEl>
                                      </p:cBhvr>
                                    </p:animEffect>
                                  </p:childTnLst>
                                </p:cTn>
                              </p:par>
                            </p:childTnLst>
                          </p:cTn>
                        </p:par>
                        <p:par>
                          <p:cTn id="42" fill="hold">
                            <p:stCondLst>
                              <p:cond delay="4000"/>
                            </p:stCondLst>
                            <p:childTnLst>
                              <p:par>
                                <p:cTn id="43" presetID="22" presetClass="entr" presetSubtype="1" fill="hold" nodeType="afterEffect">
                                  <p:stCondLst>
                                    <p:cond delay="0"/>
                                  </p:stCondLst>
                                  <p:childTnLst>
                                    <p:set>
                                      <p:cBhvr>
                                        <p:cTn id="44" dur="1" fill="hold">
                                          <p:stCondLst>
                                            <p:cond delay="0"/>
                                          </p:stCondLst>
                                        </p:cTn>
                                        <p:tgtEl>
                                          <p:spTgt spid="12">
                                            <p:txEl>
                                              <p:pRg st="13" end="13"/>
                                            </p:txEl>
                                          </p:spTgt>
                                        </p:tgtEl>
                                        <p:attrNameLst>
                                          <p:attrName>style.visibility</p:attrName>
                                        </p:attrNameLst>
                                      </p:cBhvr>
                                      <p:to>
                                        <p:strVal val="visible"/>
                                      </p:to>
                                    </p:set>
                                    <p:animEffect transition="in" filter="wipe(up)">
                                      <p:cBhvr>
                                        <p:cTn id="45" dur="500"/>
                                        <p:tgtEl>
                                          <p:spTgt spid="12">
                                            <p:txEl>
                                              <p:pRg st="13" end="13"/>
                                            </p:txEl>
                                          </p:spTgt>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12">
                                            <p:txEl>
                                              <p:pRg st="14" end="14"/>
                                            </p:txEl>
                                          </p:spTgt>
                                        </p:tgtEl>
                                        <p:attrNameLst>
                                          <p:attrName>style.visibility</p:attrName>
                                        </p:attrNameLst>
                                      </p:cBhvr>
                                      <p:to>
                                        <p:strVal val="visible"/>
                                      </p:to>
                                    </p:set>
                                    <p:animEffect transition="in" filter="wipe(up)">
                                      <p:cBhvr>
                                        <p:cTn id="49" dur="500"/>
                                        <p:tgtEl>
                                          <p:spTgt spid="12">
                                            <p:txEl>
                                              <p:pRg st="14" end="14"/>
                                            </p:txEl>
                                          </p:spTgt>
                                        </p:tgtEl>
                                      </p:cBhvr>
                                    </p:animEffect>
                                  </p:childTnLst>
                                </p:cTn>
                              </p:par>
                            </p:childTnLst>
                          </p:cTn>
                        </p:par>
                        <p:par>
                          <p:cTn id="50" fill="hold">
                            <p:stCondLst>
                              <p:cond delay="5000"/>
                            </p:stCondLst>
                            <p:childTnLst>
                              <p:par>
                                <p:cTn id="51" presetID="22" presetClass="entr" presetSubtype="1" fill="hold" nodeType="afterEffect">
                                  <p:stCondLst>
                                    <p:cond delay="0"/>
                                  </p:stCondLst>
                                  <p:childTnLst>
                                    <p:set>
                                      <p:cBhvr>
                                        <p:cTn id="52" dur="1" fill="hold">
                                          <p:stCondLst>
                                            <p:cond delay="0"/>
                                          </p:stCondLst>
                                        </p:cTn>
                                        <p:tgtEl>
                                          <p:spTgt spid="12">
                                            <p:txEl>
                                              <p:pRg st="15" end="15"/>
                                            </p:txEl>
                                          </p:spTgt>
                                        </p:tgtEl>
                                        <p:attrNameLst>
                                          <p:attrName>style.visibility</p:attrName>
                                        </p:attrNameLst>
                                      </p:cBhvr>
                                      <p:to>
                                        <p:strVal val="visible"/>
                                      </p:to>
                                    </p:set>
                                    <p:animEffect transition="in" filter="wipe(up)">
                                      <p:cBhvr>
                                        <p:cTn id="53" dur="500"/>
                                        <p:tgtEl>
                                          <p:spTgt spid="12">
                                            <p:txEl>
                                              <p:pRg st="15" end="15"/>
                                            </p:txEl>
                                          </p:spTgt>
                                        </p:tgtEl>
                                      </p:cBhvr>
                                    </p:animEffect>
                                  </p:childTnLst>
                                </p:cTn>
                              </p:par>
                            </p:childTnLst>
                          </p:cTn>
                        </p:par>
                        <p:par>
                          <p:cTn id="54" fill="hold">
                            <p:stCondLst>
                              <p:cond delay="5500"/>
                            </p:stCondLst>
                            <p:childTnLst>
                              <p:par>
                                <p:cTn id="55" presetID="22" presetClass="entr" presetSubtype="1" fill="hold" nodeType="afterEffect">
                                  <p:stCondLst>
                                    <p:cond delay="0"/>
                                  </p:stCondLst>
                                  <p:childTnLst>
                                    <p:set>
                                      <p:cBhvr>
                                        <p:cTn id="56" dur="1" fill="hold">
                                          <p:stCondLst>
                                            <p:cond delay="0"/>
                                          </p:stCondLst>
                                        </p:cTn>
                                        <p:tgtEl>
                                          <p:spTgt spid="12">
                                            <p:txEl>
                                              <p:pRg st="16" end="16"/>
                                            </p:txEl>
                                          </p:spTgt>
                                        </p:tgtEl>
                                        <p:attrNameLst>
                                          <p:attrName>style.visibility</p:attrName>
                                        </p:attrNameLst>
                                      </p:cBhvr>
                                      <p:to>
                                        <p:strVal val="visible"/>
                                      </p:to>
                                    </p:set>
                                    <p:animEffect transition="in" filter="wipe(up)">
                                      <p:cBhvr>
                                        <p:cTn id="57" dur="500"/>
                                        <p:tgtEl>
                                          <p:spTgt spid="12">
                                            <p:txEl>
                                              <p:pRg st="16" end="16"/>
                                            </p:txEl>
                                          </p:spTgt>
                                        </p:tgtEl>
                                      </p:cBhvr>
                                    </p:animEffect>
                                  </p:childTnLst>
                                </p:cTn>
                              </p:par>
                            </p:childTnLst>
                          </p:cTn>
                        </p:par>
                        <p:par>
                          <p:cTn id="58" fill="hold">
                            <p:stCondLst>
                              <p:cond delay="6000"/>
                            </p:stCondLst>
                            <p:childTnLst>
                              <p:par>
                                <p:cTn id="59" presetID="22" presetClass="entr" presetSubtype="1" fill="hold" nodeType="afterEffect">
                                  <p:stCondLst>
                                    <p:cond delay="0"/>
                                  </p:stCondLst>
                                  <p:childTnLst>
                                    <p:set>
                                      <p:cBhvr>
                                        <p:cTn id="60" dur="1" fill="hold">
                                          <p:stCondLst>
                                            <p:cond delay="0"/>
                                          </p:stCondLst>
                                        </p:cTn>
                                        <p:tgtEl>
                                          <p:spTgt spid="12">
                                            <p:txEl>
                                              <p:pRg st="17" end="17"/>
                                            </p:txEl>
                                          </p:spTgt>
                                        </p:tgtEl>
                                        <p:attrNameLst>
                                          <p:attrName>style.visibility</p:attrName>
                                        </p:attrNameLst>
                                      </p:cBhvr>
                                      <p:to>
                                        <p:strVal val="visible"/>
                                      </p:to>
                                    </p:set>
                                    <p:animEffect transition="in" filter="wipe(up)">
                                      <p:cBhvr>
                                        <p:cTn id="61" dur="500"/>
                                        <p:tgtEl>
                                          <p:spTgt spid="12">
                                            <p:txEl>
                                              <p:pRg st="17" end="17"/>
                                            </p:txEl>
                                          </p:spTgt>
                                        </p:tgtEl>
                                      </p:cBhvr>
                                    </p:animEffect>
                                  </p:childTnLst>
                                </p:cTn>
                              </p:par>
                            </p:childTnLst>
                          </p:cTn>
                        </p:par>
                        <p:par>
                          <p:cTn id="62" fill="hold">
                            <p:stCondLst>
                              <p:cond delay="6500"/>
                            </p:stCondLst>
                            <p:childTnLst>
                              <p:par>
                                <p:cTn id="63" presetID="22" presetClass="entr" presetSubtype="1" fill="hold" nodeType="afterEffect">
                                  <p:stCondLst>
                                    <p:cond delay="0"/>
                                  </p:stCondLst>
                                  <p:childTnLst>
                                    <p:set>
                                      <p:cBhvr>
                                        <p:cTn id="64" dur="1" fill="hold">
                                          <p:stCondLst>
                                            <p:cond delay="0"/>
                                          </p:stCondLst>
                                        </p:cTn>
                                        <p:tgtEl>
                                          <p:spTgt spid="12">
                                            <p:txEl>
                                              <p:pRg st="18" end="18"/>
                                            </p:txEl>
                                          </p:spTgt>
                                        </p:tgtEl>
                                        <p:attrNameLst>
                                          <p:attrName>style.visibility</p:attrName>
                                        </p:attrNameLst>
                                      </p:cBhvr>
                                      <p:to>
                                        <p:strVal val="visible"/>
                                      </p:to>
                                    </p:set>
                                    <p:animEffect transition="in" filter="wipe(up)">
                                      <p:cBhvr>
                                        <p:cTn id="65" dur="500"/>
                                        <p:tgtEl>
                                          <p:spTgt spid="12">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1" cstate="print">
            <a:extLst>
              <a:ext uri="{28A0092B-C50C-407E-A947-70E740481C1C}">
                <a14:useLocalDpi xmlns:a14="http://schemas.microsoft.com/office/drawing/2010/main" val="0"/>
              </a:ext>
            </a:extLst>
          </a:blip>
          <a:srcRect l="5434" r="7351" b="5808"/>
          <a:stretch>
            <a:fillRect/>
          </a:stretch>
        </p:blipFill>
        <p:spPr>
          <a:xfrm>
            <a:off x="-1" y="3356992"/>
            <a:ext cx="3215147" cy="3429000"/>
          </a:xfrm>
          <a:prstGeom prst="rect">
            <a:avLst/>
          </a:prstGeom>
        </p:spPr>
      </p:pic>
      <p:graphicFrame>
        <p:nvGraphicFramePr>
          <p:cNvPr id="126978" name="Object 2"/>
          <p:cNvGraphicFramePr>
            <a:graphicFrameLocks noChangeAspect="1"/>
          </p:cNvGraphicFramePr>
          <p:nvPr/>
        </p:nvGraphicFramePr>
        <p:xfrm>
          <a:off x="5536492" y="1846070"/>
          <a:ext cx="2808287" cy="1246187"/>
        </p:xfrm>
        <a:graphic>
          <a:graphicData uri="http://schemas.openxmlformats.org/presentationml/2006/ole">
            <mc:AlternateContent xmlns:mc="http://schemas.openxmlformats.org/markup-compatibility/2006">
              <mc:Choice xmlns:v="urn:schemas-microsoft-com:vml" Requires="v">
                <p:oleObj spid="_x0000_s3079" r:id="rId32" imgW="17223105" imgH="7592695" progId="">
                  <p:embed/>
                </p:oleObj>
              </mc:Choice>
              <mc:Fallback>
                <p:oleObj r:id="rId32" imgW="17223105" imgH="7592695" progId="">
                  <p:embed/>
                  <p:pic>
                    <p:nvPicPr>
                      <p:cNvPr id="0" name="Picture 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536492" y="1846070"/>
                        <a:ext cx="2808287" cy="1246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58" name="Text Box 2"/>
          <p:cNvSpPr txBox="1">
            <a:spLocks noChangeArrowheads="1"/>
          </p:cNvSpPr>
          <p:nvPr/>
        </p:nvSpPr>
        <p:spPr bwMode="auto">
          <a:xfrm>
            <a:off x="1477178" y="1432694"/>
            <a:ext cx="4071965" cy="491490"/>
          </a:xfrm>
          <a:prstGeom prst="rect">
            <a:avLst/>
          </a:prstGeom>
          <a:noFill/>
          <a:ln w="9525">
            <a:noFill/>
            <a:miter lim="800000"/>
          </a:ln>
          <a:effectLst/>
        </p:spPr>
        <p:txBody>
          <a:bodyPr wrap="square">
            <a:spAutoFit/>
          </a:bodyPr>
          <a:lstStyle/>
          <a:p>
            <a:pPr algn="l">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每个非零元素对应</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一个结点。</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4"/>
          <p:cNvGrpSpPr/>
          <p:nvPr/>
        </p:nvGrpSpPr>
        <p:grpSpPr>
          <a:xfrm>
            <a:off x="3394967" y="3573016"/>
            <a:ext cx="1620838" cy="863600"/>
            <a:chOff x="2051050" y="1866900"/>
            <a:chExt cx="1620838" cy="863600"/>
          </a:xfrm>
        </p:grpSpPr>
        <p:sp>
          <p:nvSpPr>
            <p:cNvPr id="6" name="Rectangle 49"/>
            <p:cNvSpPr>
              <a:spLocks noChangeArrowheads="1"/>
            </p:cNvSpPr>
            <p:nvPr>
              <p:custDataLst>
                <p:tags r:id="rId25"/>
              </p:custDataLst>
            </p:nvPr>
          </p:nvSpPr>
          <p:spPr bwMode="auto">
            <a:xfrm>
              <a:off x="2051050"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7" name="Rectangle 50"/>
            <p:cNvSpPr>
              <a:spLocks noChangeArrowheads="1"/>
            </p:cNvSpPr>
            <p:nvPr>
              <p:custDataLst>
                <p:tags r:id="rId26"/>
              </p:custDataLst>
            </p:nvPr>
          </p:nvSpPr>
          <p:spPr bwMode="auto">
            <a:xfrm>
              <a:off x="259238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8" name="Rectangle 51"/>
            <p:cNvSpPr>
              <a:spLocks noChangeArrowheads="1"/>
            </p:cNvSpPr>
            <p:nvPr>
              <p:custDataLst>
                <p:tags r:id="rId27"/>
              </p:custDataLst>
            </p:nvPr>
          </p:nvSpPr>
          <p:spPr bwMode="auto">
            <a:xfrm>
              <a:off x="313213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9" name="Rectangle 52"/>
            <p:cNvSpPr>
              <a:spLocks noChangeArrowheads="1"/>
            </p:cNvSpPr>
            <p:nvPr>
              <p:custDataLst>
                <p:tags r:id="rId28"/>
              </p:custDataLst>
            </p:nvPr>
          </p:nvSpPr>
          <p:spPr bwMode="auto">
            <a:xfrm>
              <a:off x="2051050" y="22987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0" name="Rectangle 53"/>
            <p:cNvSpPr>
              <a:spLocks noChangeArrowheads="1"/>
            </p:cNvSpPr>
            <p:nvPr>
              <p:custDataLst>
                <p:tags r:id="rId29"/>
              </p:custDataLst>
            </p:nvPr>
          </p:nvSpPr>
          <p:spPr bwMode="auto">
            <a:xfrm>
              <a:off x="2844800" y="22987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 name="组合 10"/>
          <p:cNvGrpSpPr/>
          <p:nvPr/>
        </p:nvGrpSpPr>
        <p:grpSpPr>
          <a:xfrm>
            <a:off x="8795642" y="5661248"/>
            <a:ext cx="1620838" cy="863600"/>
            <a:chOff x="7451725" y="4408488"/>
            <a:chExt cx="1620838" cy="863600"/>
          </a:xfrm>
        </p:grpSpPr>
        <p:sp>
          <p:nvSpPr>
            <p:cNvPr id="12" name="Rectangle 54"/>
            <p:cNvSpPr>
              <a:spLocks noChangeArrowheads="1"/>
            </p:cNvSpPr>
            <p:nvPr>
              <p:custDataLst>
                <p:tags r:id="rId20"/>
              </p:custDataLst>
            </p:nvPr>
          </p:nvSpPr>
          <p:spPr bwMode="auto">
            <a:xfrm>
              <a:off x="7451725"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2</a:t>
              </a:r>
            </a:p>
          </p:txBody>
        </p:sp>
        <p:sp>
          <p:nvSpPr>
            <p:cNvPr id="13" name="Rectangle 55"/>
            <p:cNvSpPr>
              <a:spLocks noChangeArrowheads="1"/>
            </p:cNvSpPr>
            <p:nvPr>
              <p:custDataLst>
                <p:tags r:id="rId21"/>
              </p:custDataLst>
            </p:nvPr>
          </p:nvSpPr>
          <p:spPr bwMode="auto">
            <a:xfrm>
              <a:off x="799306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14" name="Rectangle 56"/>
            <p:cNvSpPr>
              <a:spLocks noChangeArrowheads="1"/>
            </p:cNvSpPr>
            <p:nvPr>
              <p:custDataLst>
                <p:tags r:id="rId22"/>
              </p:custDataLst>
            </p:nvPr>
          </p:nvSpPr>
          <p:spPr bwMode="auto">
            <a:xfrm>
              <a:off x="853281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15" name="Rectangle 57"/>
            <p:cNvSpPr>
              <a:spLocks noChangeArrowheads="1"/>
            </p:cNvSpPr>
            <p:nvPr>
              <p:custDataLst>
                <p:tags r:id="rId23"/>
              </p:custDataLst>
            </p:nvPr>
          </p:nvSpPr>
          <p:spPr bwMode="auto">
            <a:xfrm>
              <a:off x="7451725" y="4840288"/>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6" name="Rectangle 58"/>
            <p:cNvSpPr>
              <a:spLocks noChangeArrowheads="1"/>
            </p:cNvSpPr>
            <p:nvPr>
              <p:custDataLst>
                <p:tags r:id="rId24"/>
              </p:custDataLst>
            </p:nvPr>
          </p:nvSpPr>
          <p:spPr bwMode="auto">
            <a:xfrm>
              <a:off x="8245475" y="4840288"/>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5" name="组合 16"/>
          <p:cNvGrpSpPr/>
          <p:nvPr/>
        </p:nvGrpSpPr>
        <p:grpSpPr>
          <a:xfrm>
            <a:off x="8795642" y="3645024"/>
            <a:ext cx="1620838" cy="863600"/>
            <a:chOff x="7451725" y="1844675"/>
            <a:chExt cx="1620838" cy="863600"/>
          </a:xfrm>
        </p:grpSpPr>
        <p:sp>
          <p:nvSpPr>
            <p:cNvPr id="18" name="Rectangle 59"/>
            <p:cNvSpPr>
              <a:spLocks noChangeArrowheads="1"/>
            </p:cNvSpPr>
            <p:nvPr>
              <p:custDataLst>
                <p:tags r:id="rId15"/>
              </p:custDataLst>
            </p:nvPr>
          </p:nvSpPr>
          <p:spPr bwMode="auto">
            <a:xfrm>
              <a:off x="7451725"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19" name="Rectangle 60"/>
            <p:cNvSpPr>
              <a:spLocks noChangeArrowheads="1"/>
            </p:cNvSpPr>
            <p:nvPr>
              <p:custDataLst>
                <p:tags r:id="rId16"/>
              </p:custDataLst>
            </p:nvPr>
          </p:nvSpPr>
          <p:spPr bwMode="auto">
            <a:xfrm>
              <a:off x="799306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3</a:t>
              </a:r>
            </a:p>
          </p:txBody>
        </p:sp>
        <p:sp>
          <p:nvSpPr>
            <p:cNvPr id="20" name="Rectangle 61"/>
            <p:cNvSpPr>
              <a:spLocks noChangeArrowheads="1"/>
            </p:cNvSpPr>
            <p:nvPr>
              <p:custDataLst>
                <p:tags r:id="rId17"/>
              </p:custDataLst>
            </p:nvPr>
          </p:nvSpPr>
          <p:spPr bwMode="auto">
            <a:xfrm>
              <a:off x="853281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1" name="Rectangle 62"/>
            <p:cNvSpPr>
              <a:spLocks noChangeArrowheads="1"/>
            </p:cNvSpPr>
            <p:nvPr>
              <p:custDataLst>
                <p:tags r:id="rId18"/>
              </p:custDataLst>
            </p:nvPr>
          </p:nvSpPr>
          <p:spPr bwMode="auto">
            <a:xfrm>
              <a:off x="7451725" y="2276475"/>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2" name="Rectangle 63"/>
            <p:cNvSpPr>
              <a:spLocks noChangeArrowheads="1"/>
            </p:cNvSpPr>
            <p:nvPr>
              <p:custDataLst>
                <p:tags r:id="rId19"/>
              </p:custDataLst>
            </p:nvPr>
          </p:nvSpPr>
          <p:spPr bwMode="auto">
            <a:xfrm>
              <a:off x="8245475" y="2276475"/>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1" name="组合 22"/>
          <p:cNvGrpSpPr/>
          <p:nvPr/>
        </p:nvGrpSpPr>
        <p:grpSpPr>
          <a:xfrm>
            <a:off x="6976367" y="4581128"/>
            <a:ext cx="1620838" cy="863600"/>
            <a:chOff x="5632450" y="3213100"/>
            <a:chExt cx="1620838" cy="863600"/>
          </a:xfrm>
        </p:grpSpPr>
        <p:sp>
          <p:nvSpPr>
            <p:cNvPr id="24" name="Rectangle 64"/>
            <p:cNvSpPr>
              <a:spLocks noChangeArrowheads="1"/>
            </p:cNvSpPr>
            <p:nvPr>
              <p:custDataLst>
                <p:tags r:id="rId10"/>
              </p:custDataLst>
            </p:nvPr>
          </p:nvSpPr>
          <p:spPr bwMode="auto">
            <a:xfrm>
              <a:off x="5632450"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25" name="Rectangle 65"/>
            <p:cNvSpPr>
              <a:spLocks noChangeArrowheads="1"/>
            </p:cNvSpPr>
            <p:nvPr>
              <p:custDataLst>
                <p:tags r:id="rId11"/>
              </p:custDataLst>
            </p:nvPr>
          </p:nvSpPr>
          <p:spPr bwMode="auto">
            <a:xfrm>
              <a:off x="617378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6" name="Rectangle 66"/>
            <p:cNvSpPr>
              <a:spLocks noChangeArrowheads="1"/>
            </p:cNvSpPr>
            <p:nvPr>
              <p:custDataLst>
                <p:tags r:id="rId12"/>
              </p:custDataLst>
            </p:nvPr>
          </p:nvSpPr>
          <p:spPr bwMode="auto">
            <a:xfrm>
              <a:off x="671353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27" name="Rectangle 67"/>
            <p:cNvSpPr>
              <a:spLocks noChangeArrowheads="1"/>
            </p:cNvSpPr>
            <p:nvPr>
              <p:custDataLst>
                <p:tags r:id="rId13"/>
              </p:custDataLst>
            </p:nvPr>
          </p:nvSpPr>
          <p:spPr bwMode="auto">
            <a:xfrm>
              <a:off x="5632450" y="36449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8" name="Rectangle 68"/>
            <p:cNvSpPr>
              <a:spLocks noChangeArrowheads="1"/>
            </p:cNvSpPr>
            <p:nvPr>
              <p:custDataLst>
                <p:tags r:id="rId14"/>
              </p:custDataLst>
            </p:nvPr>
          </p:nvSpPr>
          <p:spPr bwMode="auto">
            <a:xfrm>
              <a:off x="6426200" y="36449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7" name="组合 51"/>
          <p:cNvGrpSpPr/>
          <p:nvPr/>
        </p:nvGrpSpPr>
        <p:grpSpPr>
          <a:xfrm>
            <a:off x="7928851" y="1903211"/>
            <a:ext cx="1750012" cy="1741813"/>
            <a:chOff x="5441956" y="1597012"/>
            <a:chExt cx="1750012" cy="1741813"/>
          </a:xfrm>
        </p:grpSpPr>
        <p:sp>
          <p:nvSpPr>
            <p:cNvPr id="31" name="椭圆 30"/>
            <p:cNvSpPr/>
            <p:nvPr>
              <p:custDataLst>
                <p:tags r:id="rId8"/>
              </p:custDataLst>
            </p:nvPr>
          </p:nvSpPr>
          <p:spPr>
            <a:xfrm>
              <a:off x="5441956" y="1597012"/>
              <a:ext cx="285752" cy="357190"/>
            </a:xfrm>
            <a:prstGeom prst="ellipse">
              <a:avLst/>
            </a:prstGeom>
            <a:solidFill>
              <a:schemeClr val="accent1">
                <a:alpha val="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cxnSp>
          <p:nvCxnSpPr>
            <p:cNvPr id="33" name="直接箭头连接符 32"/>
            <p:cNvCxnSpPr>
              <a:stCxn id="31" idx="5"/>
              <a:endCxn id="19" idx="0"/>
            </p:cNvCxnSpPr>
            <p:nvPr>
              <p:custDataLst>
                <p:tags r:id="rId9"/>
              </p:custDataLst>
            </p:nvPr>
          </p:nvCxnSpPr>
          <p:spPr>
            <a:xfrm>
              <a:off x="5685861" y="1901893"/>
              <a:ext cx="1506107" cy="143693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组合 49"/>
          <p:cNvGrpSpPr/>
          <p:nvPr/>
        </p:nvGrpSpPr>
        <p:grpSpPr>
          <a:xfrm>
            <a:off x="4745929" y="1902079"/>
            <a:ext cx="2130471" cy="1670937"/>
            <a:chOff x="3221928" y="1489985"/>
            <a:chExt cx="1663213" cy="1830467"/>
          </a:xfrm>
        </p:grpSpPr>
        <p:sp>
          <p:nvSpPr>
            <p:cNvPr id="35" name="椭圆 34"/>
            <p:cNvSpPr/>
            <p:nvPr>
              <p:custDataLst>
                <p:tags r:id="rId6"/>
              </p:custDataLst>
            </p:nvPr>
          </p:nvSpPr>
          <p:spPr>
            <a:xfrm>
              <a:off x="4599389" y="1489985"/>
              <a:ext cx="285752" cy="357190"/>
            </a:xfrm>
            <a:prstGeom prst="ellipse">
              <a:avLst/>
            </a:prstGeom>
            <a:solidFill>
              <a:schemeClr val="accent1">
                <a:alpha val="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cxnSp>
          <p:nvCxnSpPr>
            <p:cNvPr id="37" name="直接箭头连接符 36"/>
            <p:cNvCxnSpPr>
              <a:stCxn id="35" idx="3"/>
              <a:endCxn id="8" idx="0"/>
            </p:cNvCxnSpPr>
            <p:nvPr>
              <p:custDataLst>
                <p:tags r:id="rId7"/>
              </p:custDataLst>
            </p:nvPr>
          </p:nvCxnSpPr>
          <p:spPr>
            <a:xfrm flipH="1">
              <a:off x="3221928" y="1794866"/>
              <a:ext cx="1419309" cy="152558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组合 50"/>
          <p:cNvGrpSpPr/>
          <p:nvPr/>
        </p:nvGrpSpPr>
        <p:grpSpPr>
          <a:xfrm>
            <a:off x="7474821" y="2268338"/>
            <a:ext cx="323851" cy="2312790"/>
            <a:chOff x="4987928" y="1962140"/>
            <a:chExt cx="285752" cy="2681306"/>
          </a:xfrm>
        </p:grpSpPr>
        <p:sp>
          <p:nvSpPr>
            <p:cNvPr id="38" name="椭圆 37"/>
            <p:cNvSpPr/>
            <p:nvPr>
              <p:custDataLst>
                <p:tags r:id="rId4"/>
              </p:custDataLst>
            </p:nvPr>
          </p:nvSpPr>
          <p:spPr>
            <a:xfrm>
              <a:off x="4987928" y="1962140"/>
              <a:ext cx="285752" cy="357190"/>
            </a:xfrm>
            <a:prstGeom prst="ellipse">
              <a:avLst/>
            </a:prstGeom>
            <a:solidFill>
              <a:schemeClr val="accent1">
                <a:alpha val="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cxnSp>
          <p:nvCxnSpPr>
            <p:cNvPr id="47" name="直接箭头连接符 46"/>
            <p:cNvCxnSpPr>
              <a:stCxn id="38" idx="4"/>
            </p:cNvCxnSpPr>
            <p:nvPr>
              <p:custDataLst>
                <p:tags r:id="rId5"/>
              </p:custDataLst>
            </p:nvPr>
          </p:nvCxnSpPr>
          <p:spPr>
            <a:xfrm rot="16200000" flipH="1">
              <a:off x="3975096" y="3475038"/>
              <a:ext cx="2324116" cy="1270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组合 52"/>
          <p:cNvGrpSpPr/>
          <p:nvPr/>
        </p:nvGrpSpPr>
        <p:grpSpPr>
          <a:xfrm>
            <a:off x="7928850" y="2592191"/>
            <a:ext cx="1750013" cy="3069057"/>
            <a:chOff x="5441956" y="2285992"/>
            <a:chExt cx="1750013" cy="3069057"/>
          </a:xfrm>
        </p:grpSpPr>
        <p:sp>
          <p:nvSpPr>
            <p:cNvPr id="39" name="椭圆 38"/>
            <p:cNvSpPr/>
            <p:nvPr>
              <p:custDataLst>
                <p:tags r:id="rId2"/>
              </p:custDataLst>
            </p:nvPr>
          </p:nvSpPr>
          <p:spPr>
            <a:xfrm>
              <a:off x="5441956" y="2285992"/>
              <a:ext cx="285752" cy="357190"/>
            </a:xfrm>
            <a:prstGeom prst="ellipse">
              <a:avLst/>
            </a:prstGeom>
            <a:solidFill>
              <a:schemeClr val="accent1">
                <a:alpha val="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cxnSp>
          <p:nvCxnSpPr>
            <p:cNvPr id="49" name="直接箭头连接符 48"/>
            <p:cNvCxnSpPr>
              <a:stCxn id="39" idx="5"/>
              <a:endCxn id="13" idx="0"/>
            </p:cNvCxnSpPr>
            <p:nvPr>
              <p:custDataLst>
                <p:tags r:id="rId3"/>
              </p:custDataLst>
            </p:nvPr>
          </p:nvCxnSpPr>
          <p:spPr>
            <a:xfrm>
              <a:off x="5685861" y="2590873"/>
              <a:ext cx="1506108" cy="276417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828683" y="903646"/>
            <a:ext cx="4286280" cy="46037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zh-CN" dirty="0">
                <a:solidFill>
                  <a:schemeClr val="accent1"/>
                </a:solidFill>
                <a:latin typeface="微软雅黑" panose="020B0503020204020204" pitchFamily="34" charset="-122"/>
                <a:ea typeface="微软雅黑" panose="020B0503020204020204" pitchFamily="34" charset="-122"/>
              </a:rPr>
              <a:t>稀疏矩阵的十字链表表示</a:t>
            </a:r>
          </a:p>
        </p:txBody>
      </p:sp>
      <p:sp>
        <p:nvSpPr>
          <p:cNvPr id="45" name="灯片编号占位符 4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90</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058"/>
                                        </p:tgtEl>
                                        <p:attrNameLst>
                                          <p:attrName>style.visibility</p:attrName>
                                        </p:attrNameLst>
                                      </p:cBhvr>
                                      <p:to>
                                        <p:strVal val="visible"/>
                                      </p:to>
                                    </p:set>
                                    <p:animEffect transition="in" filter="wipe(left)">
                                      <p:cBhvr>
                                        <p:cTn id="11" dur="500"/>
                                        <p:tgtEl>
                                          <p:spTgt spid="4505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0"/>
                            </p:stCondLst>
                            <p:childTnLst>
                              <p:par>
                                <p:cTn id="17" presetID="22" presetClass="exit" presetSubtype="4" fill="hold" nodeType="afterEffect">
                                  <p:stCondLst>
                                    <p:cond delay="0"/>
                                  </p:stCondLst>
                                  <p:childTnLst>
                                    <p:animEffect transition="out" filter="wipe(down)">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0"/>
                            </p:stCondLst>
                            <p:childTnLst>
                              <p:par>
                                <p:cTn id="28" presetID="22" presetClass="exit" presetSubtype="4" fill="hold" nodeType="afterEffect">
                                  <p:stCondLst>
                                    <p:cond delay="0"/>
                                  </p:stCondLst>
                                  <p:childTnLst>
                                    <p:animEffect transition="out" filter="wipe(down)">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par>
                          <p:cTn id="38" fill="hold">
                            <p:stCondLst>
                              <p:cond delay="0"/>
                            </p:stCondLst>
                            <p:childTnLst>
                              <p:par>
                                <p:cTn id="39" presetID="22" presetClass="exit" presetSubtype="4" fill="hold" nodeType="afterEffect">
                                  <p:stCondLst>
                                    <p:cond delay="0"/>
                                  </p:stCondLst>
                                  <p:childTnLst>
                                    <p:animEffect transition="out" filter="wipe(down)">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par>
                          <p:cTn id="49" fill="hold">
                            <p:stCondLst>
                              <p:cond delay="0"/>
                            </p:stCondLst>
                            <p:childTnLst>
                              <p:par>
                                <p:cTn id="50" presetID="22" presetClass="exit" presetSubtype="4" fill="hold" nodeType="afterEffect">
                                  <p:stCondLst>
                                    <p:cond delay="0"/>
                                  </p:stCondLst>
                                  <p:childTnLst>
                                    <p:animEffect transition="out" filter="wipe(down)">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ldLvl="0" animBg="1"/>
      <p:bldP spid="4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420773" y="1025286"/>
            <a:ext cx="9350454" cy="891540"/>
          </a:xfrm>
          <a:prstGeom prst="rect">
            <a:avLst/>
          </a:prstGeom>
          <a:noFill/>
          <a:ln w="9525">
            <a:noFill/>
            <a:miter lim="800000"/>
          </a:ln>
          <a:effectLst/>
        </p:spPr>
        <p:txBody>
          <a:bodyPr wrap="square">
            <a:spAutoFit/>
          </a:bodyPr>
          <a:lstStyle/>
          <a:p>
            <a:pPr algn="l">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每行的所有结点链起来构成一个带行头结点的循环单链表。以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）作为第</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行的头结点。</a:t>
            </a:r>
          </a:p>
        </p:txBody>
      </p:sp>
      <p:grpSp>
        <p:nvGrpSpPr>
          <p:cNvPr id="2" name="组合 4"/>
          <p:cNvGrpSpPr>
            <a:grpSpLocks noChangeAspect="1"/>
          </p:cNvGrpSpPr>
          <p:nvPr/>
        </p:nvGrpSpPr>
        <p:grpSpPr>
          <a:xfrm>
            <a:off x="3804860" y="2600130"/>
            <a:ext cx="1296670" cy="690880"/>
            <a:chOff x="2051050" y="1866900"/>
            <a:chExt cx="1620838" cy="863600"/>
          </a:xfrm>
        </p:grpSpPr>
        <p:sp>
          <p:nvSpPr>
            <p:cNvPr id="6" name="Rectangle 49"/>
            <p:cNvSpPr>
              <a:spLocks noChangeArrowheads="1"/>
            </p:cNvSpPr>
            <p:nvPr>
              <p:custDataLst>
                <p:tags r:id="rId48"/>
              </p:custDataLst>
            </p:nvPr>
          </p:nvSpPr>
          <p:spPr bwMode="auto">
            <a:xfrm>
              <a:off x="2051050"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7" name="Rectangle 50"/>
            <p:cNvSpPr>
              <a:spLocks noChangeArrowheads="1"/>
            </p:cNvSpPr>
            <p:nvPr>
              <p:custDataLst>
                <p:tags r:id="rId49"/>
              </p:custDataLst>
            </p:nvPr>
          </p:nvSpPr>
          <p:spPr bwMode="auto">
            <a:xfrm>
              <a:off x="259238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8" name="Rectangle 51"/>
            <p:cNvSpPr>
              <a:spLocks noChangeArrowheads="1"/>
            </p:cNvSpPr>
            <p:nvPr>
              <p:custDataLst>
                <p:tags r:id="rId50"/>
              </p:custDataLst>
            </p:nvPr>
          </p:nvSpPr>
          <p:spPr bwMode="auto">
            <a:xfrm>
              <a:off x="313213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9" name="Rectangle 52"/>
            <p:cNvSpPr>
              <a:spLocks noChangeArrowheads="1"/>
            </p:cNvSpPr>
            <p:nvPr>
              <p:custDataLst>
                <p:tags r:id="rId51"/>
              </p:custDataLst>
            </p:nvPr>
          </p:nvSpPr>
          <p:spPr bwMode="auto">
            <a:xfrm>
              <a:off x="2051050" y="22987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0" name="Rectangle 53"/>
            <p:cNvSpPr>
              <a:spLocks noChangeArrowheads="1"/>
            </p:cNvSpPr>
            <p:nvPr>
              <p:custDataLst>
                <p:tags r:id="rId52"/>
              </p:custDataLst>
            </p:nvPr>
          </p:nvSpPr>
          <p:spPr bwMode="auto">
            <a:xfrm>
              <a:off x="2844800" y="22987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3" name="组合 10"/>
          <p:cNvGrpSpPr>
            <a:grpSpLocks noChangeAspect="1"/>
          </p:cNvGrpSpPr>
          <p:nvPr/>
        </p:nvGrpSpPr>
        <p:grpSpPr>
          <a:xfrm>
            <a:off x="8843936" y="5014722"/>
            <a:ext cx="1296670" cy="690880"/>
            <a:chOff x="7451725" y="4408488"/>
            <a:chExt cx="1620838" cy="863600"/>
          </a:xfrm>
        </p:grpSpPr>
        <p:sp>
          <p:nvSpPr>
            <p:cNvPr id="12" name="Rectangle 54"/>
            <p:cNvSpPr>
              <a:spLocks noChangeArrowheads="1"/>
            </p:cNvSpPr>
            <p:nvPr>
              <p:custDataLst>
                <p:tags r:id="rId43"/>
              </p:custDataLst>
            </p:nvPr>
          </p:nvSpPr>
          <p:spPr bwMode="auto">
            <a:xfrm>
              <a:off x="7451725"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2</a:t>
              </a:r>
            </a:p>
          </p:txBody>
        </p:sp>
        <p:sp>
          <p:nvSpPr>
            <p:cNvPr id="13" name="Rectangle 55"/>
            <p:cNvSpPr>
              <a:spLocks noChangeArrowheads="1"/>
            </p:cNvSpPr>
            <p:nvPr>
              <p:custDataLst>
                <p:tags r:id="rId44"/>
              </p:custDataLst>
            </p:nvPr>
          </p:nvSpPr>
          <p:spPr bwMode="auto">
            <a:xfrm>
              <a:off x="799306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14" name="Rectangle 56"/>
            <p:cNvSpPr>
              <a:spLocks noChangeArrowheads="1"/>
            </p:cNvSpPr>
            <p:nvPr>
              <p:custDataLst>
                <p:tags r:id="rId45"/>
              </p:custDataLst>
            </p:nvPr>
          </p:nvSpPr>
          <p:spPr bwMode="auto">
            <a:xfrm>
              <a:off x="853281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15" name="Rectangle 57"/>
            <p:cNvSpPr>
              <a:spLocks noChangeArrowheads="1"/>
            </p:cNvSpPr>
            <p:nvPr>
              <p:custDataLst>
                <p:tags r:id="rId46"/>
              </p:custDataLst>
            </p:nvPr>
          </p:nvSpPr>
          <p:spPr bwMode="auto">
            <a:xfrm>
              <a:off x="7451725" y="4840288"/>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6" name="Rectangle 58"/>
            <p:cNvSpPr>
              <a:spLocks noChangeArrowheads="1"/>
            </p:cNvSpPr>
            <p:nvPr>
              <p:custDataLst>
                <p:tags r:id="rId47"/>
              </p:custDataLst>
            </p:nvPr>
          </p:nvSpPr>
          <p:spPr bwMode="auto">
            <a:xfrm>
              <a:off x="8245475" y="4840288"/>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 name="组合 16"/>
          <p:cNvGrpSpPr>
            <a:grpSpLocks noChangeAspect="1"/>
          </p:cNvGrpSpPr>
          <p:nvPr/>
        </p:nvGrpSpPr>
        <p:grpSpPr>
          <a:xfrm>
            <a:off x="8843936" y="2600130"/>
            <a:ext cx="1296670" cy="690880"/>
            <a:chOff x="7451725" y="1844675"/>
            <a:chExt cx="1620838" cy="863600"/>
          </a:xfrm>
        </p:grpSpPr>
        <p:sp>
          <p:nvSpPr>
            <p:cNvPr id="18" name="Rectangle 59"/>
            <p:cNvSpPr>
              <a:spLocks noChangeArrowheads="1"/>
            </p:cNvSpPr>
            <p:nvPr>
              <p:custDataLst>
                <p:tags r:id="rId38"/>
              </p:custDataLst>
            </p:nvPr>
          </p:nvSpPr>
          <p:spPr bwMode="auto">
            <a:xfrm>
              <a:off x="7451725"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19" name="Rectangle 60"/>
            <p:cNvSpPr>
              <a:spLocks noChangeArrowheads="1"/>
            </p:cNvSpPr>
            <p:nvPr>
              <p:custDataLst>
                <p:tags r:id="rId39"/>
              </p:custDataLst>
            </p:nvPr>
          </p:nvSpPr>
          <p:spPr bwMode="auto">
            <a:xfrm>
              <a:off x="799306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3</a:t>
              </a:r>
            </a:p>
          </p:txBody>
        </p:sp>
        <p:sp>
          <p:nvSpPr>
            <p:cNvPr id="20" name="Rectangle 61"/>
            <p:cNvSpPr>
              <a:spLocks noChangeArrowheads="1"/>
            </p:cNvSpPr>
            <p:nvPr>
              <p:custDataLst>
                <p:tags r:id="rId40"/>
              </p:custDataLst>
            </p:nvPr>
          </p:nvSpPr>
          <p:spPr bwMode="auto">
            <a:xfrm>
              <a:off x="853281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1" name="Rectangle 62"/>
            <p:cNvSpPr>
              <a:spLocks noChangeArrowheads="1"/>
            </p:cNvSpPr>
            <p:nvPr>
              <p:custDataLst>
                <p:tags r:id="rId41"/>
              </p:custDataLst>
            </p:nvPr>
          </p:nvSpPr>
          <p:spPr bwMode="auto">
            <a:xfrm>
              <a:off x="7451725" y="2276475"/>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2" name="Rectangle 63"/>
            <p:cNvSpPr>
              <a:spLocks noChangeArrowheads="1"/>
            </p:cNvSpPr>
            <p:nvPr>
              <p:custDataLst>
                <p:tags r:id="rId42"/>
              </p:custDataLst>
            </p:nvPr>
          </p:nvSpPr>
          <p:spPr bwMode="auto">
            <a:xfrm>
              <a:off x="8245475" y="2276475"/>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5" name="组合 22"/>
          <p:cNvGrpSpPr>
            <a:grpSpLocks noChangeAspect="1"/>
          </p:cNvGrpSpPr>
          <p:nvPr/>
        </p:nvGrpSpPr>
        <p:grpSpPr>
          <a:xfrm>
            <a:off x="6986548" y="3836801"/>
            <a:ext cx="1296670" cy="690880"/>
            <a:chOff x="5632450" y="3213100"/>
            <a:chExt cx="1620838" cy="863600"/>
          </a:xfrm>
        </p:grpSpPr>
        <p:sp>
          <p:nvSpPr>
            <p:cNvPr id="24" name="Rectangle 64"/>
            <p:cNvSpPr>
              <a:spLocks noChangeArrowheads="1"/>
            </p:cNvSpPr>
            <p:nvPr>
              <p:custDataLst>
                <p:tags r:id="rId33"/>
              </p:custDataLst>
            </p:nvPr>
          </p:nvSpPr>
          <p:spPr bwMode="auto">
            <a:xfrm>
              <a:off x="5632450"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25" name="Rectangle 65"/>
            <p:cNvSpPr>
              <a:spLocks noChangeArrowheads="1"/>
            </p:cNvSpPr>
            <p:nvPr>
              <p:custDataLst>
                <p:tags r:id="rId34"/>
              </p:custDataLst>
            </p:nvPr>
          </p:nvSpPr>
          <p:spPr bwMode="auto">
            <a:xfrm>
              <a:off x="617378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6" name="Rectangle 66"/>
            <p:cNvSpPr>
              <a:spLocks noChangeArrowheads="1"/>
            </p:cNvSpPr>
            <p:nvPr>
              <p:custDataLst>
                <p:tags r:id="rId35"/>
              </p:custDataLst>
            </p:nvPr>
          </p:nvSpPr>
          <p:spPr bwMode="auto">
            <a:xfrm>
              <a:off x="671353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27" name="Rectangle 67"/>
            <p:cNvSpPr>
              <a:spLocks noChangeArrowheads="1"/>
            </p:cNvSpPr>
            <p:nvPr>
              <p:custDataLst>
                <p:tags r:id="rId36"/>
              </p:custDataLst>
            </p:nvPr>
          </p:nvSpPr>
          <p:spPr bwMode="auto">
            <a:xfrm>
              <a:off x="5632450" y="36449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8" name="Rectangle 68"/>
            <p:cNvSpPr>
              <a:spLocks noChangeArrowheads="1"/>
            </p:cNvSpPr>
            <p:nvPr>
              <p:custDataLst>
                <p:tags r:id="rId37"/>
              </p:custDataLst>
            </p:nvPr>
          </p:nvSpPr>
          <p:spPr bwMode="auto">
            <a:xfrm>
              <a:off x="6426200" y="36449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1" name="组合 28"/>
          <p:cNvGrpSpPr>
            <a:grpSpLocks noChangeAspect="1"/>
          </p:cNvGrpSpPr>
          <p:nvPr/>
        </p:nvGrpSpPr>
        <p:grpSpPr>
          <a:xfrm>
            <a:off x="1910960" y="2600130"/>
            <a:ext cx="1296670" cy="690880"/>
            <a:chOff x="122238" y="1865313"/>
            <a:chExt cx="1620837" cy="863600"/>
          </a:xfrm>
        </p:grpSpPr>
        <p:sp>
          <p:nvSpPr>
            <p:cNvPr id="30" name="Rectangle 9"/>
            <p:cNvSpPr>
              <a:spLocks noChangeArrowheads="1"/>
            </p:cNvSpPr>
            <p:nvPr>
              <p:custDataLst>
                <p:tags r:id="rId28"/>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1" name="Rectangle 10"/>
            <p:cNvSpPr>
              <a:spLocks noChangeArrowheads="1"/>
            </p:cNvSpPr>
            <p:nvPr>
              <p:custDataLst>
                <p:tags r:id="rId29"/>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2" name="Rectangle 11"/>
            <p:cNvSpPr>
              <a:spLocks noChangeArrowheads="1"/>
            </p:cNvSpPr>
            <p:nvPr>
              <p:custDataLst>
                <p:tags r:id="rId30"/>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33" name="Rectangle 12"/>
            <p:cNvSpPr>
              <a:spLocks noChangeArrowheads="1"/>
            </p:cNvSpPr>
            <p:nvPr>
              <p:custDataLst>
                <p:tags r:id="rId31"/>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34" name="Rectangle 13"/>
            <p:cNvSpPr>
              <a:spLocks noChangeArrowheads="1"/>
            </p:cNvSpPr>
            <p:nvPr>
              <p:custDataLst>
                <p:tags r:id="rId32"/>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7" name="组合 34"/>
          <p:cNvGrpSpPr>
            <a:grpSpLocks noChangeAspect="1"/>
          </p:cNvGrpSpPr>
          <p:nvPr/>
        </p:nvGrpSpPr>
        <p:grpSpPr>
          <a:xfrm>
            <a:off x="1910960" y="3836801"/>
            <a:ext cx="1296670" cy="690880"/>
            <a:chOff x="122238" y="3213100"/>
            <a:chExt cx="1620837" cy="863600"/>
          </a:xfrm>
        </p:grpSpPr>
        <p:sp>
          <p:nvSpPr>
            <p:cNvPr id="36" name="Rectangle 14"/>
            <p:cNvSpPr>
              <a:spLocks noChangeArrowheads="1"/>
            </p:cNvSpPr>
            <p:nvPr>
              <p:custDataLst>
                <p:tags r:id="rId23"/>
              </p:custDataLst>
            </p:nvPr>
          </p:nvSpPr>
          <p:spPr bwMode="auto">
            <a:xfrm>
              <a:off x="12223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7" name="Rectangle 15"/>
            <p:cNvSpPr>
              <a:spLocks noChangeArrowheads="1"/>
            </p:cNvSpPr>
            <p:nvPr>
              <p:custDataLst>
                <p:tags r:id="rId24"/>
              </p:custDataLst>
            </p:nvPr>
          </p:nvSpPr>
          <p:spPr bwMode="auto">
            <a:xfrm>
              <a:off x="663575"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8" name="Rectangle 16"/>
            <p:cNvSpPr>
              <a:spLocks noChangeArrowheads="1"/>
            </p:cNvSpPr>
            <p:nvPr>
              <p:custDataLst>
                <p:tags r:id="rId25"/>
              </p:custDataLst>
            </p:nvPr>
          </p:nvSpPr>
          <p:spPr bwMode="auto">
            <a:xfrm>
              <a:off x="1203325"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39" name="Rectangle 17"/>
            <p:cNvSpPr>
              <a:spLocks noChangeArrowheads="1"/>
            </p:cNvSpPr>
            <p:nvPr>
              <p:custDataLst>
                <p:tags r:id="rId26"/>
              </p:custDataLst>
            </p:nvPr>
          </p:nvSpPr>
          <p:spPr bwMode="auto">
            <a:xfrm>
              <a:off x="122238" y="36449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40" name="Rectangle 18"/>
            <p:cNvSpPr>
              <a:spLocks noChangeArrowheads="1"/>
            </p:cNvSpPr>
            <p:nvPr>
              <p:custDataLst>
                <p:tags r:id="rId27"/>
              </p:custDataLst>
            </p:nvPr>
          </p:nvSpPr>
          <p:spPr bwMode="auto">
            <a:xfrm>
              <a:off x="915988" y="36449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23" name="组合 40"/>
          <p:cNvGrpSpPr>
            <a:grpSpLocks noChangeAspect="1"/>
          </p:cNvGrpSpPr>
          <p:nvPr/>
        </p:nvGrpSpPr>
        <p:grpSpPr>
          <a:xfrm>
            <a:off x="1947472" y="5014722"/>
            <a:ext cx="1296670" cy="690880"/>
            <a:chOff x="158750" y="4406900"/>
            <a:chExt cx="1620838" cy="863600"/>
          </a:xfrm>
        </p:grpSpPr>
        <p:sp>
          <p:nvSpPr>
            <p:cNvPr id="42" name="Rectangle 19"/>
            <p:cNvSpPr>
              <a:spLocks noChangeArrowheads="1"/>
            </p:cNvSpPr>
            <p:nvPr>
              <p:custDataLst>
                <p:tags r:id="rId18"/>
              </p:custDataLst>
            </p:nvPr>
          </p:nvSpPr>
          <p:spPr bwMode="auto">
            <a:xfrm>
              <a:off x="158750"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43" name="Rectangle 20"/>
            <p:cNvSpPr>
              <a:spLocks noChangeArrowheads="1"/>
            </p:cNvSpPr>
            <p:nvPr>
              <p:custDataLst>
                <p:tags r:id="rId19"/>
              </p:custDataLst>
            </p:nvPr>
          </p:nvSpPr>
          <p:spPr bwMode="auto">
            <a:xfrm>
              <a:off x="700088"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44" name="Rectangle 21"/>
            <p:cNvSpPr>
              <a:spLocks noChangeArrowheads="1"/>
            </p:cNvSpPr>
            <p:nvPr>
              <p:custDataLst>
                <p:tags r:id="rId20"/>
              </p:custDataLst>
            </p:nvPr>
          </p:nvSpPr>
          <p:spPr bwMode="auto">
            <a:xfrm>
              <a:off x="1239838"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45" name="Rectangle 22"/>
            <p:cNvSpPr>
              <a:spLocks noChangeArrowheads="1"/>
            </p:cNvSpPr>
            <p:nvPr>
              <p:custDataLst>
                <p:tags r:id="rId21"/>
              </p:custDataLst>
            </p:nvPr>
          </p:nvSpPr>
          <p:spPr bwMode="auto">
            <a:xfrm>
              <a:off x="158750" y="48387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46" name="Rectangle 23"/>
            <p:cNvSpPr>
              <a:spLocks noChangeArrowheads="1"/>
            </p:cNvSpPr>
            <p:nvPr>
              <p:custDataLst>
                <p:tags r:id="rId22"/>
              </p:custDataLst>
            </p:nvPr>
          </p:nvSpPr>
          <p:spPr bwMode="auto">
            <a:xfrm>
              <a:off x="952500" y="48387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cxnSp>
        <p:nvCxnSpPr>
          <p:cNvPr id="54" name="直接箭头连接符 53"/>
          <p:cNvCxnSpPr/>
          <p:nvPr>
            <p:custDataLst>
              <p:tags r:id="rId1"/>
            </p:custDataLst>
          </p:nvPr>
        </p:nvCxnSpPr>
        <p:spPr>
          <a:xfrm flipV="1">
            <a:off x="4782756" y="3118290"/>
            <a:ext cx="406118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custDataLst>
              <p:tags r:id="rId2"/>
            </p:custDataLst>
          </p:nvPr>
        </p:nvCxnSpPr>
        <p:spPr>
          <a:xfrm flipV="1">
            <a:off x="2853930" y="3118290"/>
            <a:ext cx="95093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29" name="组合 62"/>
          <p:cNvGrpSpPr/>
          <p:nvPr/>
        </p:nvGrpSpPr>
        <p:grpSpPr>
          <a:xfrm>
            <a:off x="2639616" y="2406447"/>
            <a:ext cx="7716098" cy="723906"/>
            <a:chOff x="1071538" y="1498288"/>
            <a:chExt cx="7716098" cy="723906"/>
          </a:xfrm>
        </p:grpSpPr>
        <p:cxnSp>
          <p:nvCxnSpPr>
            <p:cNvPr id="62" name="直接连接符 61"/>
            <p:cNvCxnSpPr/>
            <p:nvPr>
              <p:custDataLst>
                <p:tags r:id="rId14"/>
              </p:custDataLst>
            </p:nvPr>
          </p:nvCxnSpPr>
          <p:spPr>
            <a:xfrm>
              <a:off x="8358214" y="2220606"/>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15"/>
              </p:custDataLst>
            </p:nvPr>
          </p:nvCxnSpPr>
          <p:spPr>
            <a:xfrm rot="5400000">
              <a:off x="8429652" y="1863416"/>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16"/>
              </p:custDataLst>
            </p:nvPr>
          </p:nvCxnSpPr>
          <p:spPr>
            <a:xfrm rot="10800000">
              <a:off x="1071538" y="1506226"/>
              <a:ext cx="7715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custDataLst>
                <p:tags r:id="rId17"/>
              </p:custDataLst>
            </p:nvPr>
          </p:nvCxnSpPr>
          <p:spPr>
            <a:xfrm rot="5400000">
              <a:off x="968300" y="1606288"/>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cxnSp>
        <p:nvCxnSpPr>
          <p:cNvPr id="70" name="直接箭头连接符 69"/>
          <p:cNvCxnSpPr/>
          <p:nvPr>
            <p:custDataLst>
              <p:tags r:id="rId3"/>
            </p:custDataLst>
          </p:nvPr>
        </p:nvCxnSpPr>
        <p:spPr>
          <a:xfrm flipV="1">
            <a:off x="2853930" y="4354961"/>
            <a:ext cx="4132618"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45056" name="组合 64"/>
          <p:cNvGrpSpPr/>
          <p:nvPr/>
        </p:nvGrpSpPr>
        <p:grpSpPr>
          <a:xfrm>
            <a:off x="2639616" y="3652545"/>
            <a:ext cx="5858710" cy="716066"/>
            <a:chOff x="1071538" y="2744386"/>
            <a:chExt cx="5858710" cy="716066"/>
          </a:xfrm>
        </p:grpSpPr>
        <p:cxnSp>
          <p:nvCxnSpPr>
            <p:cNvPr id="95" name="直接连接符 94"/>
            <p:cNvCxnSpPr/>
            <p:nvPr>
              <p:custDataLst>
                <p:tags r:id="rId10"/>
              </p:custDataLst>
            </p:nvPr>
          </p:nvCxnSpPr>
          <p:spPr>
            <a:xfrm>
              <a:off x="6500826" y="3458864"/>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custDataLst>
                <p:tags r:id="rId11"/>
              </p:custDataLst>
            </p:nvPr>
          </p:nvCxnSpPr>
          <p:spPr>
            <a:xfrm rot="5400000">
              <a:off x="6572264" y="3101674"/>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custDataLst>
                <p:tags r:id="rId12"/>
              </p:custDataLst>
            </p:nvPr>
          </p:nvCxnSpPr>
          <p:spPr>
            <a:xfrm rot="10800000" flipV="1">
              <a:off x="1071538" y="2754010"/>
              <a:ext cx="58579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custDataLst>
                <p:tags r:id="rId13"/>
              </p:custDataLst>
            </p:nvPr>
          </p:nvCxnSpPr>
          <p:spPr>
            <a:xfrm rot="5400000">
              <a:off x="976238" y="2852386"/>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grpSp>
        <p:nvGrpSpPr>
          <p:cNvPr id="45057" name="组合 66"/>
          <p:cNvGrpSpPr/>
          <p:nvPr/>
        </p:nvGrpSpPr>
        <p:grpSpPr>
          <a:xfrm>
            <a:off x="2639616" y="4795651"/>
            <a:ext cx="7716098" cy="723906"/>
            <a:chOff x="1071538" y="3887492"/>
            <a:chExt cx="7716098" cy="723906"/>
          </a:xfrm>
        </p:grpSpPr>
        <p:cxnSp>
          <p:nvCxnSpPr>
            <p:cNvPr id="100" name="直接连接符 99"/>
            <p:cNvCxnSpPr/>
            <p:nvPr>
              <p:custDataLst>
                <p:tags r:id="rId6"/>
              </p:custDataLst>
            </p:nvPr>
          </p:nvCxnSpPr>
          <p:spPr>
            <a:xfrm>
              <a:off x="8358214" y="4609810"/>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custDataLst>
                <p:tags r:id="rId7"/>
              </p:custDataLst>
            </p:nvPr>
          </p:nvCxnSpPr>
          <p:spPr>
            <a:xfrm rot="5400000">
              <a:off x="8429652" y="4252620"/>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custDataLst>
                <p:tags r:id="rId8"/>
              </p:custDataLst>
            </p:nvPr>
          </p:nvCxnSpPr>
          <p:spPr>
            <a:xfrm rot="10800000">
              <a:off x="1071538" y="3895430"/>
              <a:ext cx="7715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custDataLst>
                <p:tags r:id="rId9"/>
              </p:custDataLst>
            </p:nvPr>
          </p:nvCxnSpPr>
          <p:spPr>
            <a:xfrm rot="5400000">
              <a:off x="968300" y="3995492"/>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cxnSp>
        <p:nvCxnSpPr>
          <p:cNvPr id="105" name="直接箭头连接符 104"/>
          <p:cNvCxnSpPr/>
          <p:nvPr>
            <p:custDataLst>
              <p:tags r:id="rId4"/>
            </p:custDataLst>
          </p:nvPr>
        </p:nvCxnSpPr>
        <p:spPr>
          <a:xfrm flipV="1">
            <a:off x="2925368" y="5532882"/>
            <a:ext cx="5918568"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925236" y="6051671"/>
            <a:ext cx="1500198" cy="312420"/>
          </a:xfrm>
          <a:prstGeom prst="rect">
            <a:avLst/>
          </a:prstGeom>
          <a:noFill/>
        </p:spPr>
        <p:txBody>
          <a:bodyPr wrap="square" rtlCol="0">
            <a:spAutoFit/>
          </a:bodyPr>
          <a:lstStyle/>
          <a:p>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个行头结点</a:t>
            </a:r>
            <a:endPar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7" name="灯片编号占位符 6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91</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35" name="矩形 34"/>
          <p:cNvSpPr/>
          <p:nvPr>
            <p:custDataLst>
              <p:tags r:id="rId5"/>
            </p:custDataLst>
          </p:nvPr>
        </p:nvSpPr>
        <p:spPr bwMode="auto">
          <a:xfrm>
            <a:off x="1559496" y="2132856"/>
            <a:ext cx="9211731" cy="4392488"/>
          </a:xfrm>
          <a:prstGeom prst="rect">
            <a:avLst/>
          </a:prstGeom>
          <a:ln w="38100">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8" presetClass="entr" presetSubtype="6" fill="hold" nodeType="after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strips(downRight)">
                                      <p:cBhvr>
                                        <p:cTn id="10" dur="1000"/>
                                        <p:tgtEl>
                                          <p:spTgt spid="56"/>
                                        </p:tgtEl>
                                      </p:cBhvr>
                                    </p:animEffect>
                                  </p:childTnLst>
                                </p:cTn>
                              </p:par>
                              <p:par>
                                <p:cTn id="11" presetID="18" presetClass="entr" presetSubtype="6"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strips(downRight)">
                                      <p:cBhvr>
                                        <p:cTn id="13" dur="500"/>
                                        <p:tgtEl>
                                          <p:spTgt spid="54"/>
                                        </p:tgtEl>
                                      </p:cBhvr>
                                    </p:animEffect>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strips(downLeft)">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0"/>
                            </p:stCondLst>
                            <p:childTnLst>
                              <p:par>
                                <p:cTn id="23" presetID="18" presetClass="entr" presetSubtype="6" fill="hold"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strips(downRight)">
                                      <p:cBhvr>
                                        <p:cTn id="25" dur="1000"/>
                                        <p:tgtEl>
                                          <p:spTgt spid="70"/>
                                        </p:tgtEl>
                                      </p:cBhvr>
                                    </p:animEffect>
                                  </p:childTnLst>
                                </p:cTn>
                              </p:par>
                            </p:childTnLst>
                          </p:cTn>
                        </p:par>
                        <p:par>
                          <p:cTn id="26" fill="hold">
                            <p:stCondLst>
                              <p:cond delay="1000"/>
                            </p:stCondLst>
                            <p:childTnLst>
                              <p:par>
                                <p:cTn id="27" presetID="18" presetClass="entr" presetSubtype="12" fill="hold" nodeType="afterEffect">
                                  <p:stCondLst>
                                    <p:cond delay="0"/>
                                  </p:stCondLst>
                                  <p:childTnLst>
                                    <p:set>
                                      <p:cBhvr>
                                        <p:cTn id="28" dur="1" fill="hold">
                                          <p:stCondLst>
                                            <p:cond delay="0"/>
                                          </p:stCondLst>
                                        </p:cTn>
                                        <p:tgtEl>
                                          <p:spTgt spid="45056"/>
                                        </p:tgtEl>
                                        <p:attrNameLst>
                                          <p:attrName>style.visibility</p:attrName>
                                        </p:attrNameLst>
                                      </p:cBhvr>
                                      <p:to>
                                        <p:strVal val="visible"/>
                                      </p:to>
                                    </p:set>
                                    <p:animEffect transition="in" filter="strips(downLeft)">
                                      <p:cBhvr>
                                        <p:cTn id="29" dur="1000"/>
                                        <p:tgtEl>
                                          <p:spTgt spid="4505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par>
                          <p:cTn id="34" fill="hold">
                            <p:stCondLst>
                              <p:cond delay="0"/>
                            </p:stCondLst>
                            <p:childTnLst>
                              <p:par>
                                <p:cTn id="35" presetID="18" presetClass="entr" presetSubtype="6"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strips(downRight)">
                                      <p:cBhvr>
                                        <p:cTn id="37" dur="1000"/>
                                        <p:tgtEl>
                                          <p:spTgt spid="105"/>
                                        </p:tgtEl>
                                      </p:cBhvr>
                                    </p:animEffect>
                                  </p:childTnLst>
                                </p:cTn>
                              </p:par>
                            </p:childTnLst>
                          </p:cTn>
                        </p:par>
                        <p:par>
                          <p:cTn id="38" fill="hold">
                            <p:stCondLst>
                              <p:cond delay="1000"/>
                            </p:stCondLst>
                            <p:childTnLst>
                              <p:par>
                                <p:cTn id="39" presetID="18" presetClass="entr" presetSubtype="12" fill="hold" nodeType="afterEffect">
                                  <p:stCondLst>
                                    <p:cond delay="0"/>
                                  </p:stCondLst>
                                  <p:childTnLst>
                                    <p:set>
                                      <p:cBhvr>
                                        <p:cTn id="40" dur="1" fill="hold">
                                          <p:stCondLst>
                                            <p:cond delay="0"/>
                                          </p:stCondLst>
                                        </p:cTn>
                                        <p:tgtEl>
                                          <p:spTgt spid="45057"/>
                                        </p:tgtEl>
                                        <p:attrNameLst>
                                          <p:attrName>style.visibility</p:attrName>
                                        </p:attrNameLst>
                                      </p:cBhvr>
                                      <p:to>
                                        <p:strVal val="visible"/>
                                      </p:to>
                                    </p:set>
                                    <p:animEffect transition="in" filter="strips(downLeft)">
                                      <p:cBhvr>
                                        <p:cTn id="41" dur="1000"/>
                                        <p:tgtEl>
                                          <p:spTgt spid="4505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a:grpSpLocks noChangeAspect="1"/>
          </p:cNvGrpSpPr>
          <p:nvPr/>
        </p:nvGrpSpPr>
        <p:grpSpPr>
          <a:xfrm>
            <a:off x="3760782" y="3191349"/>
            <a:ext cx="1296670" cy="690880"/>
            <a:chOff x="2051050" y="1866900"/>
            <a:chExt cx="1620838" cy="863600"/>
          </a:xfrm>
        </p:grpSpPr>
        <p:sp>
          <p:nvSpPr>
            <p:cNvPr id="6" name="Rectangle 49"/>
            <p:cNvSpPr>
              <a:spLocks noChangeArrowheads="1"/>
            </p:cNvSpPr>
            <p:nvPr>
              <p:custDataLst>
                <p:tags r:id="rId67"/>
              </p:custDataLst>
            </p:nvPr>
          </p:nvSpPr>
          <p:spPr bwMode="auto">
            <a:xfrm>
              <a:off x="2051050"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7" name="Rectangle 50"/>
            <p:cNvSpPr>
              <a:spLocks noChangeArrowheads="1"/>
            </p:cNvSpPr>
            <p:nvPr>
              <p:custDataLst>
                <p:tags r:id="rId68"/>
              </p:custDataLst>
            </p:nvPr>
          </p:nvSpPr>
          <p:spPr bwMode="auto">
            <a:xfrm>
              <a:off x="259238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8" name="Rectangle 51"/>
            <p:cNvSpPr>
              <a:spLocks noChangeArrowheads="1"/>
            </p:cNvSpPr>
            <p:nvPr>
              <p:custDataLst>
                <p:tags r:id="rId69"/>
              </p:custDataLst>
            </p:nvPr>
          </p:nvSpPr>
          <p:spPr bwMode="auto">
            <a:xfrm>
              <a:off x="313213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9" name="Rectangle 52"/>
            <p:cNvSpPr>
              <a:spLocks noChangeArrowheads="1"/>
            </p:cNvSpPr>
            <p:nvPr>
              <p:custDataLst>
                <p:tags r:id="rId70"/>
              </p:custDataLst>
            </p:nvPr>
          </p:nvSpPr>
          <p:spPr bwMode="auto">
            <a:xfrm>
              <a:off x="2051050" y="22987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0" name="Rectangle 53"/>
            <p:cNvSpPr>
              <a:spLocks noChangeArrowheads="1"/>
            </p:cNvSpPr>
            <p:nvPr>
              <p:custDataLst>
                <p:tags r:id="rId71"/>
              </p:custDataLst>
            </p:nvPr>
          </p:nvSpPr>
          <p:spPr bwMode="auto">
            <a:xfrm>
              <a:off x="2844800" y="22987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3" name="组合 10"/>
          <p:cNvGrpSpPr>
            <a:grpSpLocks noChangeAspect="1"/>
          </p:cNvGrpSpPr>
          <p:nvPr/>
        </p:nvGrpSpPr>
        <p:grpSpPr>
          <a:xfrm>
            <a:off x="8799858" y="5605941"/>
            <a:ext cx="1296670" cy="690880"/>
            <a:chOff x="7451725" y="4408488"/>
            <a:chExt cx="1620838" cy="863600"/>
          </a:xfrm>
        </p:grpSpPr>
        <p:sp>
          <p:nvSpPr>
            <p:cNvPr id="12" name="Rectangle 54"/>
            <p:cNvSpPr>
              <a:spLocks noChangeArrowheads="1"/>
            </p:cNvSpPr>
            <p:nvPr>
              <p:custDataLst>
                <p:tags r:id="rId62"/>
              </p:custDataLst>
            </p:nvPr>
          </p:nvSpPr>
          <p:spPr bwMode="auto">
            <a:xfrm>
              <a:off x="7451725"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2</a:t>
              </a:r>
            </a:p>
          </p:txBody>
        </p:sp>
        <p:sp>
          <p:nvSpPr>
            <p:cNvPr id="13" name="Rectangle 55"/>
            <p:cNvSpPr>
              <a:spLocks noChangeArrowheads="1"/>
            </p:cNvSpPr>
            <p:nvPr>
              <p:custDataLst>
                <p:tags r:id="rId63"/>
              </p:custDataLst>
            </p:nvPr>
          </p:nvSpPr>
          <p:spPr bwMode="auto">
            <a:xfrm>
              <a:off x="799306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14" name="Rectangle 56"/>
            <p:cNvSpPr>
              <a:spLocks noChangeArrowheads="1"/>
            </p:cNvSpPr>
            <p:nvPr>
              <p:custDataLst>
                <p:tags r:id="rId64"/>
              </p:custDataLst>
            </p:nvPr>
          </p:nvSpPr>
          <p:spPr bwMode="auto">
            <a:xfrm>
              <a:off x="853281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15" name="Rectangle 57"/>
            <p:cNvSpPr>
              <a:spLocks noChangeArrowheads="1"/>
            </p:cNvSpPr>
            <p:nvPr>
              <p:custDataLst>
                <p:tags r:id="rId65"/>
              </p:custDataLst>
            </p:nvPr>
          </p:nvSpPr>
          <p:spPr bwMode="auto">
            <a:xfrm>
              <a:off x="7451725" y="4840288"/>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6" name="Rectangle 58"/>
            <p:cNvSpPr>
              <a:spLocks noChangeArrowheads="1"/>
            </p:cNvSpPr>
            <p:nvPr>
              <p:custDataLst>
                <p:tags r:id="rId66"/>
              </p:custDataLst>
            </p:nvPr>
          </p:nvSpPr>
          <p:spPr bwMode="auto">
            <a:xfrm>
              <a:off x="8245475" y="4840288"/>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 name="组合 16"/>
          <p:cNvGrpSpPr>
            <a:grpSpLocks noChangeAspect="1"/>
          </p:cNvGrpSpPr>
          <p:nvPr/>
        </p:nvGrpSpPr>
        <p:grpSpPr>
          <a:xfrm>
            <a:off x="8799858" y="3191349"/>
            <a:ext cx="1296670" cy="690880"/>
            <a:chOff x="7451725" y="1844675"/>
            <a:chExt cx="1620838" cy="863600"/>
          </a:xfrm>
        </p:grpSpPr>
        <p:sp>
          <p:nvSpPr>
            <p:cNvPr id="18" name="Rectangle 59"/>
            <p:cNvSpPr>
              <a:spLocks noChangeArrowheads="1"/>
            </p:cNvSpPr>
            <p:nvPr>
              <p:custDataLst>
                <p:tags r:id="rId57"/>
              </p:custDataLst>
            </p:nvPr>
          </p:nvSpPr>
          <p:spPr bwMode="auto">
            <a:xfrm>
              <a:off x="7451725"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19" name="Rectangle 60"/>
            <p:cNvSpPr>
              <a:spLocks noChangeArrowheads="1"/>
            </p:cNvSpPr>
            <p:nvPr>
              <p:custDataLst>
                <p:tags r:id="rId58"/>
              </p:custDataLst>
            </p:nvPr>
          </p:nvSpPr>
          <p:spPr bwMode="auto">
            <a:xfrm>
              <a:off x="799306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3</a:t>
              </a:r>
            </a:p>
          </p:txBody>
        </p:sp>
        <p:sp>
          <p:nvSpPr>
            <p:cNvPr id="20" name="Rectangle 61"/>
            <p:cNvSpPr>
              <a:spLocks noChangeArrowheads="1"/>
            </p:cNvSpPr>
            <p:nvPr>
              <p:custDataLst>
                <p:tags r:id="rId59"/>
              </p:custDataLst>
            </p:nvPr>
          </p:nvSpPr>
          <p:spPr bwMode="auto">
            <a:xfrm>
              <a:off x="853281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1" name="Rectangle 62"/>
            <p:cNvSpPr>
              <a:spLocks noChangeArrowheads="1"/>
            </p:cNvSpPr>
            <p:nvPr>
              <p:custDataLst>
                <p:tags r:id="rId60"/>
              </p:custDataLst>
            </p:nvPr>
          </p:nvSpPr>
          <p:spPr bwMode="auto">
            <a:xfrm>
              <a:off x="7451725" y="2276475"/>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2" name="Rectangle 63"/>
            <p:cNvSpPr>
              <a:spLocks noChangeArrowheads="1"/>
            </p:cNvSpPr>
            <p:nvPr>
              <p:custDataLst>
                <p:tags r:id="rId61"/>
              </p:custDataLst>
            </p:nvPr>
          </p:nvSpPr>
          <p:spPr bwMode="auto">
            <a:xfrm>
              <a:off x="8245475" y="2276475"/>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5" name="组合 22"/>
          <p:cNvGrpSpPr>
            <a:grpSpLocks noChangeAspect="1"/>
          </p:cNvGrpSpPr>
          <p:nvPr/>
        </p:nvGrpSpPr>
        <p:grpSpPr>
          <a:xfrm>
            <a:off x="6942470" y="4428020"/>
            <a:ext cx="1296670" cy="690880"/>
            <a:chOff x="5632450" y="3213100"/>
            <a:chExt cx="1620838" cy="863600"/>
          </a:xfrm>
        </p:grpSpPr>
        <p:sp>
          <p:nvSpPr>
            <p:cNvPr id="24" name="Rectangle 64"/>
            <p:cNvSpPr>
              <a:spLocks noChangeArrowheads="1"/>
            </p:cNvSpPr>
            <p:nvPr>
              <p:custDataLst>
                <p:tags r:id="rId52"/>
              </p:custDataLst>
            </p:nvPr>
          </p:nvSpPr>
          <p:spPr bwMode="auto">
            <a:xfrm>
              <a:off x="5632450"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25" name="Rectangle 65"/>
            <p:cNvSpPr>
              <a:spLocks noChangeArrowheads="1"/>
            </p:cNvSpPr>
            <p:nvPr>
              <p:custDataLst>
                <p:tags r:id="rId53"/>
              </p:custDataLst>
            </p:nvPr>
          </p:nvSpPr>
          <p:spPr bwMode="auto">
            <a:xfrm>
              <a:off x="617378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6" name="Rectangle 66"/>
            <p:cNvSpPr>
              <a:spLocks noChangeArrowheads="1"/>
            </p:cNvSpPr>
            <p:nvPr>
              <p:custDataLst>
                <p:tags r:id="rId54"/>
              </p:custDataLst>
            </p:nvPr>
          </p:nvSpPr>
          <p:spPr bwMode="auto">
            <a:xfrm>
              <a:off x="671353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27" name="Rectangle 67"/>
            <p:cNvSpPr>
              <a:spLocks noChangeArrowheads="1"/>
            </p:cNvSpPr>
            <p:nvPr>
              <p:custDataLst>
                <p:tags r:id="rId55"/>
              </p:custDataLst>
            </p:nvPr>
          </p:nvSpPr>
          <p:spPr bwMode="auto">
            <a:xfrm>
              <a:off x="5632450" y="36449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8" name="Rectangle 68"/>
            <p:cNvSpPr>
              <a:spLocks noChangeArrowheads="1"/>
            </p:cNvSpPr>
            <p:nvPr>
              <p:custDataLst>
                <p:tags r:id="rId56"/>
              </p:custDataLst>
            </p:nvPr>
          </p:nvSpPr>
          <p:spPr bwMode="auto">
            <a:xfrm>
              <a:off x="6426200" y="36449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1" name="组合 28"/>
          <p:cNvGrpSpPr>
            <a:grpSpLocks noChangeAspect="1"/>
          </p:cNvGrpSpPr>
          <p:nvPr/>
        </p:nvGrpSpPr>
        <p:grpSpPr>
          <a:xfrm>
            <a:off x="1866882" y="3191349"/>
            <a:ext cx="1296670" cy="690880"/>
            <a:chOff x="122238" y="1865313"/>
            <a:chExt cx="1620837" cy="863600"/>
          </a:xfrm>
        </p:grpSpPr>
        <p:sp>
          <p:nvSpPr>
            <p:cNvPr id="30" name="Rectangle 9"/>
            <p:cNvSpPr>
              <a:spLocks noChangeArrowheads="1"/>
            </p:cNvSpPr>
            <p:nvPr>
              <p:custDataLst>
                <p:tags r:id="rId47"/>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1" name="Rectangle 10"/>
            <p:cNvSpPr>
              <a:spLocks noChangeArrowheads="1"/>
            </p:cNvSpPr>
            <p:nvPr>
              <p:custDataLst>
                <p:tags r:id="rId48"/>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2" name="Rectangle 11"/>
            <p:cNvSpPr>
              <a:spLocks noChangeArrowheads="1"/>
            </p:cNvSpPr>
            <p:nvPr>
              <p:custDataLst>
                <p:tags r:id="rId49"/>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33" name="Rectangle 12"/>
            <p:cNvSpPr>
              <a:spLocks noChangeArrowheads="1"/>
            </p:cNvSpPr>
            <p:nvPr>
              <p:custDataLst>
                <p:tags r:id="rId50"/>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34" name="Rectangle 13"/>
            <p:cNvSpPr>
              <a:spLocks noChangeArrowheads="1"/>
            </p:cNvSpPr>
            <p:nvPr>
              <p:custDataLst>
                <p:tags r:id="rId51"/>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7" name="组合 34"/>
          <p:cNvGrpSpPr>
            <a:grpSpLocks noChangeAspect="1"/>
          </p:cNvGrpSpPr>
          <p:nvPr/>
        </p:nvGrpSpPr>
        <p:grpSpPr>
          <a:xfrm>
            <a:off x="1866882" y="4428020"/>
            <a:ext cx="1296670" cy="690880"/>
            <a:chOff x="122238" y="3213100"/>
            <a:chExt cx="1620837" cy="863600"/>
          </a:xfrm>
        </p:grpSpPr>
        <p:sp>
          <p:nvSpPr>
            <p:cNvPr id="36" name="Rectangle 14"/>
            <p:cNvSpPr>
              <a:spLocks noChangeArrowheads="1"/>
            </p:cNvSpPr>
            <p:nvPr>
              <p:custDataLst>
                <p:tags r:id="rId42"/>
              </p:custDataLst>
            </p:nvPr>
          </p:nvSpPr>
          <p:spPr bwMode="auto">
            <a:xfrm>
              <a:off x="12223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7" name="Rectangle 15"/>
            <p:cNvSpPr>
              <a:spLocks noChangeArrowheads="1"/>
            </p:cNvSpPr>
            <p:nvPr>
              <p:custDataLst>
                <p:tags r:id="rId43"/>
              </p:custDataLst>
            </p:nvPr>
          </p:nvSpPr>
          <p:spPr bwMode="auto">
            <a:xfrm>
              <a:off x="663575"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8" name="Rectangle 16"/>
            <p:cNvSpPr>
              <a:spLocks noChangeArrowheads="1"/>
            </p:cNvSpPr>
            <p:nvPr>
              <p:custDataLst>
                <p:tags r:id="rId44"/>
              </p:custDataLst>
            </p:nvPr>
          </p:nvSpPr>
          <p:spPr bwMode="auto">
            <a:xfrm>
              <a:off x="1203325"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39" name="Rectangle 17"/>
            <p:cNvSpPr>
              <a:spLocks noChangeArrowheads="1"/>
            </p:cNvSpPr>
            <p:nvPr>
              <p:custDataLst>
                <p:tags r:id="rId45"/>
              </p:custDataLst>
            </p:nvPr>
          </p:nvSpPr>
          <p:spPr bwMode="auto">
            <a:xfrm>
              <a:off x="122238" y="36449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40" name="Rectangle 18"/>
            <p:cNvSpPr>
              <a:spLocks noChangeArrowheads="1"/>
            </p:cNvSpPr>
            <p:nvPr>
              <p:custDataLst>
                <p:tags r:id="rId46"/>
              </p:custDataLst>
            </p:nvPr>
          </p:nvSpPr>
          <p:spPr bwMode="auto">
            <a:xfrm>
              <a:off x="915988" y="36449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23" name="组合 40"/>
          <p:cNvGrpSpPr>
            <a:grpSpLocks noChangeAspect="1"/>
          </p:cNvGrpSpPr>
          <p:nvPr/>
        </p:nvGrpSpPr>
        <p:grpSpPr>
          <a:xfrm>
            <a:off x="1903394" y="5605941"/>
            <a:ext cx="1296670" cy="690880"/>
            <a:chOff x="158750" y="4406900"/>
            <a:chExt cx="1620838" cy="863600"/>
          </a:xfrm>
        </p:grpSpPr>
        <p:sp>
          <p:nvSpPr>
            <p:cNvPr id="42" name="Rectangle 19"/>
            <p:cNvSpPr>
              <a:spLocks noChangeArrowheads="1"/>
            </p:cNvSpPr>
            <p:nvPr>
              <p:custDataLst>
                <p:tags r:id="rId37"/>
              </p:custDataLst>
            </p:nvPr>
          </p:nvSpPr>
          <p:spPr bwMode="auto">
            <a:xfrm>
              <a:off x="158750"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43" name="Rectangle 20"/>
            <p:cNvSpPr>
              <a:spLocks noChangeArrowheads="1"/>
            </p:cNvSpPr>
            <p:nvPr>
              <p:custDataLst>
                <p:tags r:id="rId38"/>
              </p:custDataLst>
            </p:nvPr>
          </p:nvSpPr>
          <p:spPr bwMode="auto">
            <a:xfrm>
              <a:off x="700088"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44" name="Rectangle 21"/>
            <p:cNvSpPr>
              <a:spLocks noChangeArrowheads="1"/>
            </p:cNvSpPr>
            <p:nvPr>
              <p:custDataLst>
                <p:tags r:id="rId39"/>
              </p:custDataLst>
            </p:nvPr>
          </p:nvSpPr>
          <p:spPr bwMode="auto">
            <a:xfrm>
              <a:off x="1239838"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45" name="Rectangle 22"/>
            <p:cNvSpPr>
              <a:spLocks noChangeArrowheads="1"/>
            </p:cNvSpPr>
            <p:nvPr>
              <p:custDataLst>
                <p:tags r:id="rId40"/>
              </p:custDataLst>
            </p:nvPr>
          </p:nvSpPr>
          <p:spPr bwMode="auto">
            <a:xfrm>
              <a:off x="158750" y="48387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46" name="Rectangle 23"/>
            <p:cNvSpPr>
              <a:spLocks noChangeArrowheads="1"/>
            </p:cNvSpPr>
            <p:nvPr>
              <p:custDataLst>
                <p:tags r:id="rId41"/>
              </p:custDataLst>
            </p:nvPr>
          </p:nvSpPr>
          <p:spPr bwMode="auto">
            <a:xfrm>
              <a:off x="952500" y="48387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cxnSp>
        <p:nvCxnSpPr>
          <p:cNvPr id="54" name="直接箭头连接符 53"/>
          <p:cNvCxnSpPr/>
          <p:nvPr>
            <p:custDataLst>
              <p:tags r:id="rId1"/>
            </p:custDataLst>
          </p:nvPr>
        </p:nvCxnSpPr>
        <p:spPr>
          <a:xfrm flipV="1">
            <a:off x="4738678" y="3709509"/>
            <a:ext cx="406118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custDataLst>
              <p:tags r:id="rId2"/>
            </p:custDataLst>
          </p:nvPr>
        </p:nvCxnSpPr>
        <p:spPr>
          <a:xfrm flipV="1">
            <a:off x="2809852" y="3709509"/>
            <a:ext cx="95093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3"/>
            </p:custDataLst>
          </p:nvPr>
        </p:nvCxnSpPr>
        <p:spPr>
          <a:xfrm>
            <a:off x="9882214" y="3719984"/>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4"/>
            </p:custDataLst>
          </p:nvPr>
        </p:nvCxnSpPr>
        <p:spPr>
          <a:xfrm rot="5400000">
            <a:off x="9953652" y="3362794"/>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5"/>
            </p:custDataLst>
          </p:nvPr>
        </p:nvCxnSpPr>
        <p:spPr>
          <a:xfrm rot="10800000">
            <a:off x="2595538" y="3005604"/>
            <a:ext cx="7715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custDataLst>
              <p:tags r:id="rId6"/>
            </p:custDataLst>
          </p:nvPr>
        </p:nvCxnSpPr>
        <p:spPr>
          <a:xfrm rot="5400000">
            <a:off x="2492300" y="3105666"/>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custDataLst>
              <p:tags r:id="rId7"/>
            </p:custDataLst>
          </p:nvPr>
        </p:nvCxnSpPr>
        <p:spPr>
          <a:xfrm flipV="1">
            <a:off x="2809852" y="4946180"/>
            <a:ext cx="4132618"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custDataLst>
              <p:tags r:id="rId8"/>
            </p:custDataLst>
          </p:nvPr>
        </p:nvCxnSpPr>
        <p:spPr>
          <a:xfrm>
            <a:off x="8024826" y="4958242"/>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custDataLst>
              <p:tags r:id="rId9"/>
            </p:custDataLst>
          </p:nvPr>
        </p:nvCxnSpPr>
        <p:spPr>
          <a:xfrm rot="5400000">
            <a:off x="8096264" y="4601052"/>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custDataLst>
              <p:tags r:id="rId10"/>
            </p:custDataLst>
          </p:nvPr>
        </p:nvCxnSpPr>
        <p:spPr>
          <a:xfrm rot="10800000" flipV="1">
            <a:off x="2595538" y="4253388"/>
            <a:ext cx="58579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custDataLst>
              <p:tags r:id="rId11"/>
            </p:custDataLst>
          </p:nvPr>
        </p:nvCxnSpPr>
        <p:spPr>
          <a:xfrm rot="5400000">
            <a:off x="2500238" y="4351764"/>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custDataLst>
              <p:tags r:id="rId12"/>
            </p:custDataLst>
          </p:nvPr>
        </p:nvCxnSpPr>
        <p:spPr>
          <a:xfrm>
            <a:off x="9882214" y="6109188"/>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custDataLst>
              <p:tags r:id="rId13"/>
            </p:custDataLst>
          </p:nvPr>
        </p:nvCxnSpPr>
        <p:spPr>
          <a:xfrm rot="5400000">
            <a:off x="9953652" y="5751998"/>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custDataLst>
              <p:tags r:id="rId14"/>
            </p:custDataLst>
          </p:nvPr>
        </p:nvCxnSpPr>
        <p:spPr>
          <a:xfrm rot="10800000">
            <a:off x="2595538" y="5394808"/>
            <a:ext cx="7715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custDataLst>
              <p:tags r:id="rId15"/>
            </p:custDataLst>
          </p:nvPr>
        </p:nvCxnSpPr>
        <p:spPr>
          <a:xfrm rot="5400000">
            <a:off x="2492300" y="5494870"/>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custDataLst>
              <p:tags r:id="rId16"/>
            </p:custDataLst>
          </p:nvPr>
        </p:nvCxnSpPr>
        <p:spPr>
          <a:xfrm flipV="1">
            <a:off x="2881290" y="6124101"/>
            <a:ext cx="5918568"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809720" y="6427436"/>
            <a:ext cx="1928826" cy="312420"/>
          </a:xfrm>
          <a:prstGeom prst="rect">
            <a:avLst/>
          </a:prstGeom>
          <a:noFill/>
        </p:spPr>
        <p:txBody>
          <a:bodyPr wrap="square" rtlCol="0">
            <a:spAutoFit/>
          </a:bodyPr>
          <a:lstStyle/>
          <a:p>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个行头结点</a:t>
            </a:r>
          </a:p>
        </p:txBody>
      </p:sp>
      <p:grpSp>
        <p:nvGrpSpPr>
          <p:cNvPr id="29" name="组合 28"/>
          <p:cNvGrpSpPr>
            <a:grpSpLocks noChangeAspect="1"/>
          </p:cNvGrpSpPr>
          <p:nvPr/>
        </p:nvGrpSpPr>
        <p:grpSpPr>
          <a:xfrm>
            <a:off x="3738546" y="1856544"/>
            <a:ext cx="1296670" cy="690880"/>
            <a:chOff x="122238" y="1865313"/>
            <a:chExt cx="1620837" cy="863600"/>
          </a:xfrm>
        </p:grpSpPr>
        <p:sp>
          <p:nvSpPr>
            <p:cNvPr id="73" name="Rectangle 9"/>
            <p:cNvSpPr>
              <a:spLocks noChangeArrowheads="1"/>
            </p:cNvSpPr>
            <p:nvPr>
              <p:custDataLst>
                <p:tags r:id="rId32"/>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74" name="Rectangle 10"/>
            <p:cNvSpPr>
              <a:spLocks noChangeArrowheads="1"/>
            </p:cNvSpPr>
            <p:nvPr>
              <p:custDataLst>
                <p:tags r:id="rId33"/>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75" name="Rectangle 11"/>
            <p:cNvSpPr>
              <a:spLocks noChangeArrowheads="1"/>
            </p:cNvSpPr>
            <p:nvPr>
              <p:custDataLst>
                <p:tags r:id="rId34"/>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76" name="Rectangle 12"/>
            <p:cNvSpPr>
              <a:spLocks noChangeArrowheads="1"/>
            </p:cNvSpPr>
            <p:nvPr>
              <p:custDataLst>
                <p:tags r:id="rId35"/>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77" name="Rectangle 13"/>
            <p:cNvSpPr>
              <a:spLocks noChangeArrowheads="1"/>
            </p:cNvSpPr>
            <p:nvPr>
              <p:custDataLst>
                <p:tags r:id="rId36"/>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35" name="组合 28"/>
          <p:cNvGrpSpPr>
            <a:grpSpLocks noChangeAspect="1"/>
          </p:cNvGrpSpPr>
          <p:nvPr/>
        </p:nvGrpSpPr>
        <p:grpSpPr>
          <a:xfrm>
            <a:off x="5362896" y="1856544"/>
            <a:ext cx="1296670" cy="690880"/>
            <a:chOff x="122238" y="1865313"/>
            <a:chExt cx="1620837" cy="863600"/>
          </a:xfrm>
        </p:grpSpPr>
        <p:sp>
          <p:nvSpPr>
            <p:cNvPr id="79" name="Rectangle 9"/>
            <p:cNvSpPr>
              <a:spLocks noChangeArrowheads="1"/>
            </p:cNvSpPr>
            <p:nvPr>
              <p:custDataLst>
                <p:tags r:id="rId27"/>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0" name="Rectangle 10"/>
            <p:cNvSpPr>
              <a:spLocks noChangeArrowheads="1"/>
            </p:cNvSpPr>
            <p:nvPr>
              <p:custDataLst>
                <p:tags r:id="rId28"/>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1" name="Rectangle 11"/>
            <p:cNvSpPr>
              <a:spLocks noChangeArrowheads="1"/>
            </p:cNvSpPr>
            <p:nvPr>
              <p:custDataLst>
                <p:tags r:id="rId29"/>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82" name="Rectangle 12"/>
            <p:cNvSpPr>
              <a:spLocks noChangeArrowheads="1"/>
            </p:cNvSpPr>
            <p:nvPr>
              <p:custDataLst>
                <p:tags r:id="rId30"/>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83" name="Rectangle 13"/>
            <p:cNvSpPr>
              <a:spLocks noChangeArrowheads="1"/>
            </p:cNvSpPr>
            <p:nvPr>
              <p:custDataLst>
                <p:tags r:id="rId31"/>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1" name="组合 28"/>
          <p:cNvGrpSpPr>
            <a:grpSpLocks noChangeAspect="1"/>
          </p:cNvGrpSpPr>
          <p:nvPr/>
        </p:nvGrpSpPr>
        <p:grpSpPr>
          <a:xfrm>
            <a:off x="6953256" y="1856544"/>
            <a:ext cx="1296670" cy="690880"/>
            <a:chOff x="122238" y="1865313"/>
            <a:chExt cx="1620837" cy="863600"/>
          </a:xfrm>
        </p:grpSpPr>
        <p:sp>
          <p:nvSpPr>
            <p:cNvPr id="85" name="Rectangle 9"/>
            <p:cNvSpPr>
              <a:spLocks noChangeArrowheads="1"/>
            </p:cNvSpPr>
            <p:nvPr>
              <p:custDataLst>
                <p:tags r:id="rId22"/>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6" name="Rectangle 10"/>
            <p:cNvSpPr>
              <a:spLocks noChangeArrowheads="1"/>
            </p:cNvSpPr>
            <p:nvPr>
              <p:custDataLst>
                <p:tags r:id="rId23"/>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7" name="Rectangle 11"/>
            <p:cNvSpPr>
              <a:spLocks noChangeArrowheads="1"/>
            </p:cNvSpPr>
            <p:nvPr>
              <p:custDataLst>
                <p:tags r:id="rId24"/>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88" name="Rectangle 12"/>
            <p:cNvSpPr>
              <a:spLocks noChangeArrowheads="1"/>
            </p:cNvSpPr>
            <p:nvPr>
              <p:custDataLst>
                <p:tags r:id="rId25"/>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89" name="Rectangle 13"/>
            <p:cNvSpPr>
              <a:spLocks noChangeArrowheads="1"/>
            </p:cNvSpPr>
            <p:nvPr>
              <p:custDataLst>
                <p:tags r:id="rId26"/>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7" name="组合 28"/>
          <p:cNvGrpSpPr>
            <a:grpSpLocks noChangeAspect="1"/>
          </p:cNvGrpSpPr>
          <p:nvPr/>
        </p:nvGrpSpPr>
        <p:grpSpPr>
          <a:xfrm>
            <a:off x="8799858" y="1856544"/>
            <a:ext cx="1296670" cy="690880"/>
            <a:chOff x="122238" y="1865313"/>
            <a:chExt cx="1620837" cy="863600"/>
          </a:xfrm>
        </p:grpSpPr>
        <p:sp>
          <p:nvSpPr>
            <p:cNvPr id="91" name="Rectangle 9"/>
            <p:cNvSpPr>
              <a:spLocks noChangeArrowheads="1"/>
            </p:cNvSpPr>
            <p:nvPr>
              <p:custDataLst>
                <p:tags r:id="rId17"/>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92" name="Rectangle 10"/>
            <p:cNvSpPr>
              <a:spLocks noChangeArrowheads="1"/>
            </p:cNvSpPr>
            <p:nvPr>
              <p:custDataLst>
                <p:tags r:id="rId18"/>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93" name="Rectangle 11"/>
            <p:cNvSpPr>
              <a:spLocks noChangeArrowheads="1"/>
            </p:cNvSpPr>
            <p:nvPr>
              <p:custDataLst>
                <p:tags r:id="rId19"/>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94" name="Rectangle 12"/>
            <p:cNvSpPr>
              <a:spLocks noChangeArrowheads="1"/>
            </p:cNvSpPr>
            <p:nvPr>
              <p:custDataLst>
                <p:tags r:id="rId20"/>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98" name="Rectangle 13"/>
            <p:cNvSpPr>
              <a:spLocks noChangeArrowheads="1"/>
            </p:cNvSpPr>
            <p:nvPr>
              <p:custDataLst>
                <p:tags r:id="rId21"/>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cxnSp>
        <p:nvCxnSpPr>
          <p:cNvPr id="108" name="直接箭头连接符 107"/>
          <p:cNvCxnSpPr/>
          <p:nvPr/>
        </p:nvCxnSpPr>
        <p:spPr>
          <a:xfrm rot="5400000">
            <a:off x="8703487" y="2774919"/>
            <a:ext cx="78581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rot="5400000">
            <a:off x="8167702" y="4668026"/>
            <a:ext cx="185738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rot="5400000">
            <a:off x="6154970" y="3431448"/>
            <a:ext cx="2016000" cy="920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rot="16200000" flipH="1">
            <a:off x="3535492" y="2773979"/>
            <a:ext cx="834739"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grpSp>
        <p:nvGrpSpPr>
          <p:cNvPr id="48" name="组合 109"/>
          <p:cNvGrpSpPr/>
          <p:nvPr/>
        </p:nvGrpSpPr>
        <p:grpSpPr>
          <a:xfrm>
            <a:off x="8596330" y="2142296"/>
            <a:ext cx="500860" cy="4359306"/>
            <a:chOff x="7072330" y="642918"/>
            <a:chExt cx="500860" cy="4359306"/>
          </a:xfrm>
        </p:grpSpPr>
        <p:cxnSp>
          <p:nvCxnSpPr>
            <p:cNvPr id="117" name="直接连接符 116"/>
            <p:cNvCxnSpPr/>
            <p:nvPr/>
          </p:nvCxnSpPr>
          <p:spPr>
            <a:xfrm rot="5400000">
              <a:off x="7393801" y="4822041"/>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16200000" flipH="1">
              <a:off x="4894330" y="2822636"/>
              <a:ext cx="4356000" cy="0"/>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7072330" y="5000636"/>
              <a:ext cx="500066"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7072330" y="642918"/>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grpSp>
      <p:grpSp>
        <p:nvGrpSpPr>
          <p:cNvPr id="49" name="组合 108"/>
          <p:cNvGrpSpPr/>
          <p:nvPr/>
        </p:nvGrpSpPr>
        <p:grpSpPr>
          <a:xfrm>
            <a:off x="6750848" y="2138328"/>
            <a:ext cx="432794" cy="3156766"/>
            <a:chOff x="5226848" y="638950"/>
            <a:chExt cx="432794" cy="3156766"/>
          </a:xfrm>
        </p:grpSpPr>
        <p:cxnSp>
          <p:nvCxnSpPr>
            <p:cNvPr id="133" name="直接连接符 132"/>
            <p:cNvCxnSpPr/>
            <p:nvPr/>
          </p:nvCxnSpPr>
          <p:spPr>
            <a:xfrm rot="5400000">
              <a:off x="3652642" y="2213156"/>
              <a:ext cx="3150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227642" y="3794128"/>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5400000">
              <a:off x="5477675" y="3607595"/>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5233666" y="642918"/>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grpSp>
      <p:grpSp>
        <p:nvGrpSpPr>
          <p:cNvPr id="50" name="组合 106"/>
          <p:cNvGrpSpPr/>
          <p:nvPr/>
        </p:nvGrpSpPr>
        <p:grpSpPr>
          <a:xfrm>
            <a:off x="5154606" y="2142296"/>
            <a:ext cx="449462" cy="573092"/>
            <a:chOff x="3630606" y="642918"/>
            <a:chExt cx="449462" cy="573092"/>
          </a:xfrm>
        </p:grpSpPr>
        <p:cxnSp>
          <p:nvCxnSpPr>
            <p:cNvPr id="139" name="直接箭头连接符 138"/>
            <p:cNvCxnSpPr/>
            <p:nvPr/>
          </p:nvCxnSpPr>
          <p:spPr>
            <a:xfrm>
              <a:off x="3630606" y="642918"/>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5400000">
              <a:off x="3357554" y="928670"/>
              <a:ext cx="571504"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648068" y="1214422"/>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5400000">
              <a:off x="3893339" y="1035827"/>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grpSp>
      <p:grpSp>
        <p:nvGrpSpPr>
          <p:cNvPr id="51" name="组合 105"/>
          <p:cNvGrpSpPr/>
          <p:nvPr/>
        </p:nvGrpSpPr>
        <p:grpSpPr>
          <a:xfrm>
            <a:off x="3522318" y="2154996"/>
            <a:ext cx="446614" cy="1933938"/>
            <a:chOff x="1998318" y="655618"/>
            <a:chExt cx="446614" cy="1933938"/>
          </a:xfrm>
        </p:grpSpPr>
        <p:cxnSp>
          <p:nvCxnSpPr>
            <p:cNvPr id="146" name="直接箭头连接符 145"/>
            <p:cNvCxnSpPr/>
            <p:nvPr/>
          </p:nvCxnSpPr>
          <p:spPr>
            <a:xfrm>
              <a:off x="1998318" y="655618"/>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2012932" y="2578888"/>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5400000">
              <a:off x="2250265" y="2392355"/>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5400000">
              <a:off x="1041994" y="1625762"/>
              <a:ext cx="1926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grpSp>
      <p:sp>
        <p:nvSpPr>
          <p:cNvPr id="151" name="TextBox 150"/>
          <p:cNvSpPr txBox="1"/>
          <p:nvPr/>
        </p:nvSpPr>
        <p:spPr>
          <a:xfrm>
            <a:off x="1881158" y="2099038"/>
            <a:ext cx="1500198" cy="312420"/>
          </a:xfrm>
          <a:prstGeom prst="rect">
            <a:avLst/>
          </a:prstGeom>
          <a:noFill/>
        </p:spPr>
        <p:txBody>
          <a:bodyPr wrap="square" rtlCol="0">
            <a:spAutoFit/>
          </a:bodyPr>
          <a:lstStyle/>
          <a:p>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列头结点</a:t>
            </a:r>
            <a:endPar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2" name="Text Box 2"/>
          <p:cNvSpPr txBox="1">
            <a:spLocks noChangeArrowheads="1"/>
          </p:cNvSpPr>
          <p:nvPr/>
        </p:nvSpPr>
        <p:spPr bwMode="auto">
          <a:xfrm>
            <a:off x="1179459" y="889560"/>
            <a:ext cx="9322229" cy="891540"/>
          </a:xfrm>
          <a:prstGeom prst="rect">
            <a:avLst/>
          </a:prstGeom>
          <a:noFill/>
          <a:ln w="9525">
            <a:noFill/>
            <a:miter lim="800000"/>
          </a:ln>
          <a:effectLst/>
        </p:spPr>
        <p:txBody>
          <a:bodyPr wrap="square">
            <a:spAutoFit/>
          </a:bodyPr>
          <a:lstStyle/>
          <a:p>
            <a:pPr algn="l">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每列的所有结点链起来构成一个带列头结点的循环单链表。 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）作为第</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列的头结点。</a:t>
            </a:r>
          </a:p>
        </p:txBody>
      </p:sp>
      <p:sp>
        <p:nvSpPr>
          <p:cNvPr id="115" name="灯片编号占位符 11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92</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8" presetClass="entr" presetSubtype="12" fill="hold" nodeType="after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strips(downLeft)">
                                      <p:cBhvr>
                                        <p:cTn id="10" dur="1000"/>
                                        <p:tgtEl>
                                          <p:spTgt spid="127"/>
                                        </p:tgtEl>
                                      </p:cBhvr>
                                    </p:animEffect>
                                  </p:childTnLst>
                                </p:cTn>
                              </p:par>
                            </p:childTnLst>
                          </p:cTn>
                        </p:par>
                        <p:par>
                          <p:cTn id="11" fill="hold">
                            <p:stCondLst>
                              <p:cond delay="1000"/>
                            </p:stCondLst>
                            <p:childTnLst>
                              <p:par>
                                <p:cTn id="12" presetID="18" presetClass="entr" presetSubtype="3" fill="hold"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strips(upRight)">
                                      <p:cBhvr>
                                        <p:cTn id="14" dur="10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0"/>
                            </p:stCondLst>
                            <p:childTnLst>
                              <p:par>
                                <p:cTn id="20" presetID="18" presetClass="entr" presetSubtype="3"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strips(upRight)">
                                      <p:cBhvr>
                                        <p:cTn id="22" dur="10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par>
                          <p:cTn id="27" fill="hold">
                            <p:stCondLst>
                              <p:cond delay="0"/>
                            </p:stCondLst>
                            <p:childTnLst>
                              <p:par>
                                <p:cTn id="28" presetID="18" presetClass="entr" presetSubtype="12" fill="hold" nodeType="afterEffect">
                                  <p:stCondLst>
                                    <p:cond delay="0"/>
                                  </p:stCondLst>
                                  <p:childTnLst>
                                    <p:set>
                                      <p:cBhvr>
                                        <p:cTn id="29" dur="1" fill="hold">
                                          <p:stCondLst>
                                            <p:cond delay="0"/>
                                          </p:stCondLst>
                                        </p:cTn>
                                        <p:tgtEl>
                                          <p:spTgt spid="125"/>
                                        </p:tgtEl>
                                        <p:attrNameLst>
                                          <p:attrName>style.visibility</p:attrName>
                                        </p:attrNameLst>
                                      </p:cBhvr>
                                      <p:to>
                                        <p:strVal val="visible"/>
                                      </p:to>
                                    </p:set>
                                    <p:animEffect transition="in" filter="strips(downLeft)">
                                      <p:cBhvr>
                                        <p:cTn id="30" dur="1000"/>
                                        <p:tgtEl>
                                          <p:spTgt spid="125"/>
                                        </p:tgtEl>
                                      </p:cBhvr>
                                    </p:animEffect>
                                  </p:childTnLst>
                                </p:cTn>
                              </p:par>
                            </p:childTnLst>
                          </p:cTn>
                        </p:par>
                        <p:par>
                          <p:cTn id="31" fill="hold">
                            <p:stCondLst>
                              <p:cond delay="1000"/>
                            </p:stCondLst>
                            <p:childTnLst>
                              <p:par>
                                <p:cTn id="32" presetID="18" presetClass="entr" presetSubtype="3"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strips(upRight)">
                                      <p:cBhvr>
                                        <p:cTn id="34" dur="10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par>
                          <p:cTn id="39" fill="hold">
                            <p:stCondLst>
                              <p:cond delay="0"/>
                            </p:stCondLst>
                            <p:childTnLst>
                              <p:par>
                                <p:cTn id="40" presetID="18" presetClass="entr" presetSubtype="12" fill="hold" nodeType="after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strips(downLeft)">
                                      <p:cBhvr>
                                        <p:cTn id="42" dur="1000"/>
                                        <p:tgtEl>
                                          <p:spTgt spid="108"/>
                                        </p:tgtEl>
                                      </p:cBhvr>
                                    </p:animEffect>
                                  </p:childTnLst>
                                </p:cTn>
                              </p:par>
                            </p:childTnLst>
                          </p:cTn>
                        </p:par>
                        <p:par>
                          <p:cTn id="43" fill="hold">
                            <p:stCondLst>
                              <p:cond delay="1000"/>
                            </p:stCondLst>
                            <p:childTnLst>
                              <p:par>
                                <p:cTn id="44" presetID="18" presetClass="entr" presetSubtype="12" fill="hold" nodeType="after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strips(downLeft)">
                                      <p:cBhvr>
                                        <p:cTn id="46" dur="1000"/>
                                        <p:tgtEl>
                                          <p:spTgt spid="113"/>
                                        </p:tgtEl>
                                      </p:cBhvr>
                                    </p:animEffect>
                                  </p:childTnLst>
                                </p:cTn>
                              </p:par>
                            </p:childTnLst>
                          </p:cTn>
                        </p:par>
                        <p:par>
                          <p:cTn id="47" fill="hold">
                            <p:stCondLst>
                              <p:cond delay="2000"/>
                            </p:stCondLst>
                            <p:childTnLst>
                              <p:par>
                                <p:cTn id="48" presetID="18" presetClass="entr" presetSubtype="3"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strips(upRight)">
                                      <p:cBhvr>
                                        <p:cTn id="50" dur="10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a:grpSpLocks noChangeAspect="1"/>
          </p:cNvGrpSpPr>
          <p:nvPr/>
        </p:nvGrpSpPr>
        <p:grpSpPr>
          <a:xfrm>
            <a:off x="3626455" y="2683279"/>
            <a:ext cx="1296670" cy="690880"/>
            <a:chOff x="2051050" y="1866900"/>
            <a:chExt cx="1620838" cy="863600"/>
          </a:xfrm>
        </p:grpSpPr>
        <p:sp>
          <p:nvSpPr>
            <p:cNvPr id="6" name="Rectangle 49"/>
            <p:cNvSpPr>
              <a:spLocks noChangeArrowheads="1"/>
            </p:cNvSpPr>
            <p:nvPr>
              <p:custDataLst>
                <p:tags r:id="rId67"/>
              </p:custDataLst>
            </p:nvPr>
          </p:nvSpPr>
          <p:spPr bwMode="auto">
            <a:xfrm>
              <a:off x="2051050"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7" name="Rectangle 50"/>
            <p:cNvSpPr>
              <a:spLocks noChangeArrowheads="1"/>
            </p:cNvSpPr>
            <p:nvPr>
              <p:custDataLst>
                <p:tags r:id="rId68"/>
              </p:custDataLst>
            </p:nvPr>
          </p:nvSpPr>
          <p:spPr bwMode="auto">
            <a:xfrm>
              <a:off x="259238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8" name="Rectangle 51"/>
            <p:cNvSpPr>
              <a:spLocks noChangeArrowheads="1"/>
            </p:cNvSpPr>
            <p:nvPr>
              <p:custDataLst>
                <p:tags r:id="rId69"/>
              </p:custDataLst>
            </p:nvPr>
          </p:nvSpPr>
          <p:spPr bwMode="auto">
            <a:xfrm>
              <a:off x="313213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9" name="Rectangle 52"/>
            <p:cNvSpPr>
              <a:spLocks noChangeArrowheads="1"/>
            </p:cNvSpPr>
            <p:nvPr>
              <p:custDataLst>
                <p:tags r:id="rId70"/>
              </p:custDataLst>
            </p:nvPr>
          </p:nvSpPr>
          <p:spPr bwMode="auto">
            <a:xfrm>
              <a:off x="2051050" y="22987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0" name="Rectangle 53"/>
            <p:cNvSpPr>
              <a:spLocks noChangeArrowheads="1"/>
            </p:cNvSpPr>
            <p:nvPr>
              <p:custDataLst>
                <p:tags r:id="rId71"/>
              </p:custDataLst>
            </p:nvPr>
          </p:nvSpPr>
          <p:spPr bwMode="auto">
            <a:xfrm>
              <a:off x="2844800" y="22987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3" name="组合 10"/>
          <p:cNvGrpSpPr>
            <a:grpSpLocks noChangeAspect="1"/>
          </p:cNvGrpSpPr>
          <p:nvPr/>
        </p:nvGrpSpPr>
        <p:grpSpPr>
          <a:xfrm>
            <a:off x="8665531" y="5097871"/>
            <a:ext cx="1296670" cy="690880"/>
            <a:chOff x="7451725" y="4408488"/>
            <a:chExt cx="1620838" cy="863600"/>
          </a:xfrm>
        </p:grpSpPr>
        <p:sp>
          <p:nvSpPr>
            <p:cNvPr id="12" name="Rectangle 54"/>
            <p:cNvSpPr>
              <a:spLocks noChangeArrowheads="1"/>
            </p:cNvSpPr>
            <p:nvPr>
              <p:custDataLst>
                <p:tags r:id="rId62"/>
              </p:custDataLst>
            </p:nvPr>
          </p:nvSpPr>
          <p:spPr bwMode="auto">
            <a:xfrm>
              <a:off x="7451725"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2</a:t>
              </a:r>
            </a:p>
          </p:txBody>
        </p:sp>
        <p:sp>
          <p:nvSpPr>
            <p:cNvPr id="13" name="Rectangle 55"/>
            <p:cNvSpPr>
              <a:spLocks noChangeArrowheads="1"/>
            </p:cNvSpPr>
            <p:nvPr>
              <p:custDataLst>
                <p:tags r:id="rId63"/>
              </p:custDataLst>
            </p:nvPr>
          </p:nvSpPr>
          <p:spPr bwMode="auto">
            <a:xfrm>
              <a:off x="799306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14" name="Rectangle 56"/>
            <p:cNvSpPr>
              <a:spLocks noChangeArrowheads="1"/>
            </p:cNvSpPr>
            <p:nvPr>
              <p:custDataLst>
                <p:tags r:id="rId64"/>
              </p:custDataLst>
            </p:nvPr>
          </p:nvSpPr>
          <p:spPr bwMode="auto">
            <a:xfrm>
              <a:off x="853281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15" name="Rectangle 57"/>
            <p:cNvSpPr>
              <a:spLocks noChangeArrowheads="1"/>
            </p:cNvSpPr>
            <p:nvPr>
              <p:custDataLst>
                <p:tags r:id="rId65"/>
              </p:custDataLst>
            </p:nvPr>
          </p:nvSpPr>
          <p:spPr bwMode="auto">
            <a:xfrm>
              <a:off x="7451725" y="4840288"/>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6" name="Rectangle 58"/>
            <p:cNvSpPr>
              <a:spLocks noChangeArrowheads="1"/>
            </p:cNvSpPr>
            <p:nvPr>
              <p:custDataLst>
                <p:tags r:id="rId66"/>
              </p:custDataLst>
            </p:nvPr>
          </p:nvSpPr>
          <p:spPr bwMode="auto">
            <a:xfrm>
              <a:off x="8245475" y="4840288"/>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 name="组合 16"/>
          <p:cNvGrpSpPr>
            <a:grpSpLocks noChangeAspect="1"/>
          </p:cNvGrpSpPr>
          <p:nvPr/>
        </p:nvGrpSpPr>
        <p:grpSpPr>
          <a:xfrm>
            <a:off x="8665531" y="2683279"/>
            <a:ext cx="1296670" cy="690880"/>
            <a:chOff x="7451725" y="1844675"/>
            <a:chExt cx="1620838" cy="863600"/>
          </a:xfrm>
        </p:grpSpPr>
        <p:sp>
          <p:nvSpPr>
            <p:cNvPr id="18" name="Rectangle 59"/>
            <p:cNvSpPr>
              <a:spLocks noChangeArrowheads="1"/>
            </p:cNvSpPr>
            <p:nvPr>
              <p:custDataLst>
                <p:tags r:id="rId57"/>
              </p:custDataLst>
            </p:nvPr>
          </p:nvSpPr>
          <p:spPr bwMode="auto">
            <a:xfrm>
              <a:off x="7451725"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19" name="Rectangle 60"/>
            <p:cNvSpPr>
              <a:spLocks noChangeArrowheads="1"/>
            </p:cNvSpPr>
            <p:nvPr>
              <p:custDataLst>
                <p:tags r:id="rId58"/>
              </p:custDataLst>
            </p:nvPr>
          </p:nvSpPr>
          <p:spPr bwMode="auto">
            <a:xfrm>
              <a:off x="799306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3</a:t>
              </a:r>
            </a:p>
          </p:txBody>
        </p:sp>
        <p:sp>
          <p:nvSpPr>
            <p:cNvPr id="20" name="Rectangle 61"/>
            <p:cNvSpPr>
              <a:spLocks noChangeArrowheads="1"/>
            </p:cNvSpPr>
            <p:nvPr>
              <p:custDataLst>
                <p:tags r:id="rId59"/>
              </p:custDataLst>
            </p:nvPr>
          </p:nvSpPr>
          <p:spPr bwMode="auto">
            <a:xfrm>
              <a:off x="853281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1" name="Rectangle 62"/>
            <p:cNvSpPr>
              <a:spLocks noChangeArrowheads="1"/>
            </p:cNvSpPr>
            <p:nvPr>
              <p:custDataLst>
                <p:tags r:id="rId60"/>
              </p:custDataLst>
            </p:nvPr>
          </p:nvSpPr>
          <p:spPr bwMode="auto">
            <a:xfrm>
              <a:off x="7451725" y="2276475"/>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2" name="Rectangle 63"/>
            <p:cNvSpPr>
              <a:spLocks noChangeArrowheads="1"/>
            </p:cNvSpPr>
            <p:nvPr>
              <p:custDataLst>
                <p:tags r:id="rId61"/>
              </p:custDataLst>
            </p:nvPr>
          </p:nvSpPr>
          <p:spPr bwMode="auto">
            <a:xfrm>
              <a:off x="8245475" y="2276475"/>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5" name="组合 22"/>
          <p:cNvGrpSpPr>
            <a:grpSpLocks noChangeAspect="1"/>
          </p:cNvGrpSpPr>
          <p:nvPr/>
        </p:nvGrpSpPr>
        <p:grpSpPr>
          <a:xfrm>
            <a:off x="6808143" y="3919950"/>
            <a:ext cx="1296670" cy="690880"/>
            <a:chOff x="5632450" y="3213100"/>
            <a:chExt cx="1620838" cy="863600"/>
          </a:xfrm>
        </p:grpSpPr>
        <p:sp>
          <p:nvSpPr>
            <p:cNvPr id="24" name="Rectangle 64"/>
            <p:cNvSpPr>
              <a:spLocks noChangeArrowheads="1"/>
            </p:cNvSpPr>
            <p:nvPr>
              <p:custDataLst>
                <p:tags r:id="rId52"/>
              </p:custDataLst>
            </p:nvPr>
          </p:nvSpPr>
          <p:spPr bwMode="auto">
            <a:xfrm>
              <a:off x="5632450"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25" name="Rectangle 65"/>
            <p:cNvSpPr>
              <a:spLocks noChangeArrowheads="1"/>
            </p:cNvSpPr>
            <p:nvPr>
              <p:custDataLst>
                <p:tags r:id="rId53"/>
              </p:custDataLst>
            </p:nvPr>
          </p:nvSpPr>
          <p:spPr bwMode="auto">
            <a:xfrm>
              <a:off x="617378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6" name="Rectangle 66"/>
            <p:cNvSpPr>
              <a:spLocks noChangeArrowheads="1"/>
            </p:cNvSpPr>
            <p:nvPr>
              <p:custDataLst>
                <p:tags r:id="rId54"/>
              </p:custDataLst>
            </p:nvPr>
          </p:nvSpPr>
          <p:spPr bwMode="auto">
            <a:xfrm>
              <a:off x="671353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27" name="Rectangle 67"/>
            <p:cNvSpPr>
              <a:spLocks noChangeArrowheads="1"/>
            </p:cNvSpPr>
            <p:nvPr>
              <p:custDataLst>
                <p:tags r:id="rId55"/>
              </p:custDataLst>
            </p:nvPr>
          </p:nvSpPr>
          <p:spPr bwMode="auto">
            <a:xfrm>
              <a:off x="5632450" y="36449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8" name="Rectangle 68"/>
            <p:cNvSpPr>
              <a:spLocks noChangeArrowheads="1"/>
            </p:cNvSpPr>
            <p:nvPr>
              <p:custDataLst>
                <p:tags r:id="rId56"/>
              </p:custDataLst>
            </p:nvPr>
          </p:nvSpPr>
          <p:spPr bwMode="auto">
            <a:xfrm>
              <a:off x="6426200" y="36449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1" name="组合 28"/>
          <p:cNvGrpSpPr>
            <a:grpSpLocks noChangeAspect="1"/>
          </p:cNvGrpSpPr>
          <p:nvPr/>
        </p:nvGrpSpPr>
        <p:grpSpPr>
          <a:xfrm>
            <a:off x="1732555" y="2683279"/>
            <a:ext cx="1296670" cy="690880"/>
            <a:chOff x="122238" y="1865313"/>
            <a:chExt cx="1620837" cy="863600"/>
          </a:xfrm>
        </p:grpSpPr>
        <p:sp>
          <p:nvSpPr>
            <p:cNvPr id="30" name="Rectangle 9"/>
            <p:cNvSpPr>
              <a:spLocks noChangeArrowheads="1"/>
            </p:cNvSpPr>
            <p:nvPr>
              <p:custDataLst>
                <p:tags r:id="rId47"/>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1" name="Rectangle 10"/>
            <p:cNvSpPr>
              <a:spLocks noChangeArrowheads="1"/>
            </p:cNvSpPr>
            <p:nvPr>
              <p:custDataLst>
                <p:tags r:id="rId48"/>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2" name="Rectangle 11"/>
            <p:cNvSpPr>
              <a:spLocks noChangeArrowheads="1"/>
            </p:cNvSpPr>
            <p:nvPr>
              <p:custDataLst>
                <p:tags r:id="rId49"/>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33" name="Rectangle 12"/>
            <p:cNvSpPr>
              <a:spLocks noChangeArrowheads="1"/>
            </p:cNvSpPr>
            <p:nvPr>
              <p:custDataLst>
                <p:tags r:id="rId50"/>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34" name="Rectangle 13"/>
            <p:cNvSpPr>
              <a:spLocks noChangeArrowheads="1"/>
            </p:cNvSpPr>
            <p:nvPr>
              <p:custDataLst>
                <p:tags r:id="rId51"/>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7" name="组合 34"/>
          <p:cNvGrpSpPr>
            <a:grpSpLocks noChangeAspect="1"/>
          </p:cNvGrpSpPr>
          <p:nvPr/>
        </p:nvGrpSpPr>
        <p:grpSpPr>
          <a:xfrm>
            <a:off x="1732555" y="3919950"/>
            <a:ext cx="1296670" cy="690880"/>
            <a:chOff x="122238" y="3213100"/>
            <a:chExt cx="1620837" cy="863600"/>
          </a:xfrm>
        </p:grpSpPr>
        <p:sp>
          <p:nvSpPr>
            <p:cNvPr id="36" name="Rectangle 14"/>
            <p:cNvSpPr>
              <a:spLocks noChangeArrowheads="1"/>
            </p:cNvSpPr>
            <p:nvPr>
              <p:custDataLst>
                <p:tags r:id="rId42"/>
              </p:custDataLst>
            </p:nvPr>
          </p:nvSpPr>
          <p:spPr bwMode="auto">
            <a:xfrm>
              <a:off x="12223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7" name="Rectangle 15"/>
            <p:cNvSpPr>
              <a:spLocks noChangeArrowheads="1"/>
            </p:cNvSpPr>
            <p:nvPr>
              <p:custDataLst>
                <p:tags r:id="rId43"/>
              </p:custDataLst>
            </p:nvPr>
          </p:nvSpPr>
          <p:spPr bwMode="auto">
            <a:xfrm>
              <a:off x="663575"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8" name="Rectangle 16"/>
            <p:cNvSpPr>
              <a:spLocks noChangeArrowheads="1"/>
            </p:cNvSpPr>
            <p:nvPr>
              <p:custDataLst>
                <p:tags r:id="rId44"/>
              </p:custDataLst>
            </p:nvPr>
          </p:nvSpPr>
          <p:spPr bwMode="auto">
            <a:xfrm>
              <a:off x="1203325"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39" name="Rectangle 17"/>
            <p:cNvSpPr>
              <a:spLocks noChangeArrowheads="1"/>
            </p:cNvSpPr>
            <p:nvPr>
              <p:custDataLst>
                <p:tags r:id="rId45"/>
              </p:custDataLst>
            </p:nvPr>
          </p:nvSpPr>
          <p:spPr bwMode="auto">
            <a:xfrm>
              <a:off x="122238" y="36449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40" name="Rectangle 18"/>
            <p:cNvSpPr>
              <a:spLocks noChangeArrowheads="1"/>
            </p:cNvSpPr>
            <p:nvPr>
              <p:custDataLst>
                <p:tags r:id="rId46"/>
              </p:custDataLst>
            </p:nvPr>
          </p:nvSpPr>
          <p:spPr bwMode="auto">
            <a:xfrm>
              <a:off x="915988" y="36449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23" name="组合 40"/>
          <p:cNvGrpSpPr>
            <a:grpSpLocks noChangeAspect="1"/>
          </p:cNvGrpSpPr>
          <p:nvPr/>
        </p:nvGrpSpPr>
        <p:grpSpPr>
          <a:xfrm>
            <a:off x="1769067" y="5097871"/>
            <a:ext cx="1296670" cy="690880"/>
            <a:chOff x="158750" y="4406900"/>
            <a:chExt cx="1620838" cy="863600"/>
          </a:xfrm>
        </p:grpSpPr>
        <p:sp>
          <p:nvSpPr>
            <p:cNvPr id="42" name="Rectangle 19"/>
            <p:cNvSpPr>
              <a:spLocks noChangeArrowheads="1"/>
            </p:cNvSpPr>
            <p:nvPr>
              <p:custDataLst>
                <p:tags r:id="rId37"/>
              </p:custDataLst>
            </p:nvPr>
          </p:nvSpPr>
          <p:spPr bwMode="auto">
            <a:xfrm>
              <a:off x="158750"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43" name="Rectangle 20"/>
            <p:cNvSpPr>
              <a:spLocks noChangeArrowheads="1"/>
            </p:cNvSpPr>
            <p:nvPr>
              <p:custDataLst>
                <p:tags r:id="rId38"/>
              </p:custDataLst>
            </p:nvPr>
          </p:nvSpPr>
          <p:spPr bwMode="auto">
            <a:xfrm>
              <a:off x="700088"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44" name="Rectangle 21"/>
            <p:cNvSpPr>
              <a:spLocks noChangeArrowheads="1"/>
            </p:cNvSpPr>
            <p:nvPr>
              <p:custDataLst>
                <p:tags r:id="rId39"/>
              </p:custDataLst>
            </p:nvPr>
          </p:nvSpPr>
          <p:spPr bwMode="auto">
            <a:xfrm>
              <a:off x="1239838"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45" name="Rectangle 22"/>
            <p:cNvSpPr>
              <a:spLocks noChangeArrowheads="1"/>
            </p:cNvSpPr>
            <p:nvPr>
              <p:custDataLst>
                <p:tags r:id="rId40"/>
              </p:custDataLst>
            </p:nvPr>
          </p:nvSpPr>
          <p:spPr bwMode="auto">
            <a:xfrm>
              <a:off x="158750" y="48387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46" name="Rectangle 23"/>
            <p:cNvSpPr>
              <a:spLocks noChangeArrowheads="1"/>
            </p:cNvSpPr>
            <p:nvPr>
              <p:custDataLst>
                <p:tags r:id="rId41"/>
              </p:custDataLst>
            </p:nvPr>
          </p:nvSpPr>
          <p:spPr bwMode="auto">
            <a:xfrm>
              <a:off x="952500" y="48387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cxnSp>
        <p:nvCxnSpPr>
          <p:cNvPr id="54" name="直接箭头连接符 53"/>
          <p:cNvCxnSpPr/>
          <p:nvPr>
            <p:custDataLst>
              <p:tags r:id="rId1"/>
            </p:custDataLst>
          </p:nvPr>
        </p:nvCxnSpPr>
        <p:spPr>
          <a:xfrm flipV="1">
            <a:off x="4604351" y="3201439"/>
            <a:ext cx="406118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custDataLst>
              <p:tags r:id="rId2"/>
            </p:custDataLst>
          </p:nvPr>
        </p:nvCxnSpPr>
        <p:spPr>
          <a:xfrm flipV="1">
            <a:off x="2675525" y="3201439"/>
            <a:ext cx="95093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3"/>
            </p:custDataLst>
          </p:nvPr>
        </p:nvCxnSpPr>
        <p:spPr>
          <a:xfrm>
            <a:off x="9747887" y="3211914"/>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4"/>
            </p:custDataLst>
          </p:nvPr>
        </p:nvCxnSpPr>
        <p:spPr>
          <a:xfrm rot="5400000">
            <a:off x="9819325" y="2854724"/>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5"/>
            </p:custDataLst>
          </p:nvPr>
        </p:nvCxnSpPr>
        <p:spPr>
          <a:xfrm rot="10800000">
            <a:off x="2461211" y="2497534"/>
            <a:ext cx="7715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custDataLst>
              <p:tags r:id="rId6"/>
            </p:custDataLst>
          </p:nvPr>
        </p:nvCxnSpPr>
        <p:spPr>
          <a:xfrm rot="5400000">
            <a:off x="2357973" y="2597596"/>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custDataLst>
              <p:tags r:id="rId7"/>
            </p:custDataLst>
          </p:nvPr>
        </p:nvCxnSpPr>
        <p:spPr>
          <a:xfrm flipV="1">
            <a:off x="2675525" y="4438110"/>
            <a:ext cx="4132618"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custDataLst>
              <p:tags r:id="rId8"/>
            </p:custDataLst>
          </p:nvPr>
        </p:nvCxnSpPr>
        <p:spPr>
          <a:xfrm>
            <a:off x="7890499" y="4450172"/>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custDataLst>
              <p:tags r:id="rId9"/>
            </p:custDataLst>
          </p:nvPr>
        </p:nvCxnSpPr>
        <p:spPr>
          <a:xfrm rot="5400000">
            <a:off x="7961937" y="4092982"/>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custDataLst>
              <p:tags r:id="rId10"/>
            </p:custDataLst>
          </p:nvPr>
        </p:nvCxnSpPr>
        <p:spPr>
          <a:xfrm rot="10800000" flipV="1">
            <a:off x="2461211" y="3745318"/>
            <a:ext cx="58579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custDataLst>
              <p:tags r:id="rId11"/>
            </p:custDataLst>
          </p:nvPr>
        </p:nvCxnSpPr>
        <p:spPr>
          <a:xfrm rot="5400000">
            <a:off x="2365911" y="3843694"/>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custDataLst>
              <p:tags r:id="rId12"/>
            </p:custDataLst>
          </p:nvPr>
        </p:nvCxnSpPr>
        <p:spPr>
          <a:xfrm>
            <a:off x="9747887" y="5601118"/>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custDataLst>
              <p:tags r:id="rId13"/>
            </p:custDataLst>
          </p:nvPr>
        </p:nvCxnSpPr>
        <p:spPr>
          <a:xfrm rot="5400000">
            <a:off x="9819325" y="5243928"/>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custDataLst>
              <p:tags r:id="rId14"/>
            </p:custDataLst>
          </p:nvPr>
        </p:nvCxnSpPr>
        <p:spPr>
          <a:xfrm rot="10800000">
            <a:off x="2461211" y="4886738"/>
            <a:ext cx="7715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custDataLst>
              <p:tags r:id="rId15"/>
            </p:custDataLst>
          </p:nvPr>
        </p:nvCxnSpPr>
        <p:spPr>
          <a:xfrm rot="5400000">
            <a:off x="2357973" y="4986800"/>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custDataLst>
              <p:tags r:id="rId16"/>
            </p:custDataLst>
          </p:nvPr>
        </p:nvCxnSpPr>
        <p:spPr>
          <a:xfrm flipV="1">
            <a:off x="2746963" y="5616031"/>
            <a:ext cx="5918568"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562816" y="880962"/>
            <a:ext cx="3679577" cy="386080"/>
          </a:xfrm>
          <a:prstGeom prst="rect">
            <a:avLst/>
          </a:prstGeom>
          <a:noFill/>
        </p:spPr>
        <p:txBody>
          <a:bodyPr wrap="square" rtlCol="0">
            <a:spAutoFit/>
          </a:bodyPr>
          <a:lstStyle/>
          <a:p>
            <a:pPr algn="l"/>
            <a:r>
              <a:rPr lang="zh-CN" altLang="en-US"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行、列头结点可以共享</a:t>
            </a:r>
          </a:p>
        </p:txBody>
      </p:sp>
      <p:grpSp>
        <p:nvGrpSpPr>
          <p:cNvPr id="29" name="组合 28"/>
          <p:cNvGrpSpPr>
            <a:grpSpLocks noChangeAspect="1"/>
          </p:cNvGrpSpPr>
          <p:nvPr/>
        </p:nvGrpSpPr>
        <p:grpSpPr>
          <a:xfrm>
            <a:off x="3604219" y="1348474"/>
            <a:ext cx="1296670" cy="690880"/>
            <a:chOff x="122238" y="1865313"/>
            <a:chExt cx="1620837" cy="863600"/>
          </a:xfrm>
        </p:grpSpPr>
        <p:sp>
          <p:nvSpPr>
            <p:cNvPr id="73" name="Rectangle 9"/>
            <p:cNvSpPr>
              <a:spLocks noChangeArrowheads="1"/>
            </p:cNvSpPr>
            <p:nvPr>
              <p:custDataLst>
                <p:tags r:id="rId32"/>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74" name="Rectangle 10"/>
            <p:cNvSpPr>
              <a:spLocks noChangeArrowheads="1"/>
            </p:cNvSpPr>
            <p:nvPr>
              <p:custDataLst>
                <p:tags r:id="rId33"/>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75" name="Rectangle 11"/>
            <p:cNvSpPr>
              <a:spLocks noChangeArrowheads="1"/>
            </p:cNvSpPr>
            <p:nvPr>
              <p:custDataLst>
                <p:tags r:id="rId34"/>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76" name="Rectangle 12"/>
            <p:cNvSpPr>
              <a:spLocks noChangeArrowheads="1"/>
            </p:cNvSpPr>
            <p:nvPr>
              <p:custDataLst>
                <p:tags r:id="rId35"/>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77" name="Rectangle 13"/>
            <p:cNvSpPr>
              <a:spLocks noChangeArrowheads="1"/>
            </p:cNvSpPr>
            <p:nvPr>
              <p:custDataLst>
                <p:tags r:id="rId36"/>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35" name="组合 28"/>
          <p:cNvGrpSpPr>
            <a:grpSpLocks noChangeAspect="1"/>
          </p:cNvGrpSpPr>
          <p:nvPr/>
        </p:nvGrpSpPr>
        <p:grpSpPr>
          <a:xfrm>
            <a:off x="5228569" y="1348474"/>
            <a:ext cx="1296670" cy="690880"/>
            <a:chOff x="122238" y="1865313"/>
            <a:chExt cx="1620837" cy="863600"/>
          </a:xfrm>
        </p:grpSpPr>
        <p:sp>
          <p:nvSpPr>
            <p:cNvPr id="79" name="Rectangle 9"/>
            <p:cNvSpPr>
              <a:spLocks noChangeArrowheads="1"/>
            </p:cNvSpPr>
            <p:nvPr>
              <p:custDataLst>
                <p:tags r:id="rId27"/>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0" name="Rectangle 10"/>
            <p:cNvSpPr>
              <a:spLocks noChangeArrowheads="1"/>
            </p:cNvSpPr>
            <p:nvPr>
              <p:custDataLst>
                <p:tags r:id="rId28"/>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1" name="Rectangle 11"/>
            <p:cNvSpPr>
              <a:spLocks noChangeArrowheads="1"/>
            </p:cNvSpPr>
            <p:nvPr>
              <p:custDataLst>
                <p:tags r:id="rId29"/>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82" name="Rectangle 12"/>
            <p:cNvSpPr>
              <a:spLocks noChangeArrowheads="1"/>
            </p:cNvSpPr>
            <p:nvPr>
              <p:custDataLst>
                <p:tags r:id="rId30"/>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83" name="Rectangle 13"/>
            <p:cNvSpPr>
              <a:spLocks noChangeArrowheads="1"/>
            </p:cNvSpPr>
            <p:nvPr>
              <p:custDataLst>
                <p:tags r:id="rId31"/>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1" name="组合 28"/>
          <p:cNvGrpSpPr>
            <a:grpSpLocks noChangeAspect="1"/>
          </p:cNvGrpSpPr>
          <p:nvPr/>
        </p:nvGrpSpPr>
        <p:grpSpPr>
          <a:xfrm>
            <a:off x="6818929" y="1348474"/>
            <a:ext cx="1296670" cy="690880"/>
            <a:chOff x="122238" y="1865313"/>
            <a:chExt cx="1620837" cy="863600"/>
          </a:xfrm>
        </p:grpSpPr>
        <p:sp>
          <p:nvSpPr>
            <p:cNvPr id="85" name="Rectangle 9"/>
            <p:cNvSpPr>
              <a:spLocks noChangeArrowheads="1"/>
            </p:cNvSpPr>
            <p:nvPr>
              <p:custDataLst>
                <p:tags r:id="rId22"/>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6" name="Rectangle 10"/>
            <p:cNvSpPr>
              <a:spLocks noChangeArrowheads="1"/>
            </p:cNvSpPr>
            <p:nvPr>
              <p:custDataLst>
                <p:tags r:id="rId23"/>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7" name="Rectangle 11"/>
            <p:cNvSpPr>
              <a:spLocks noChangeArrowheads="1"/>
            </p:cNvSpPr>
            <p:nvPr>
              <p:custDataLst>
                <p:tags r:id="rId24"/>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88" name="Rectangle 12"/>
            <p:cNvSpPr>
              <a:spLocks noChangeArrowheads="1"/>
            </p:cNvSpPr>
            <p:nvPr>
              <p:custDataLst>
                <p:tags r:id="rId25"/>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89" name="Rectangle 13"/>
            <p:cNvSpPr>
              <a:spLocks noChangeArrowheads="1"/>
            </p:cNvSpPr>
            <p:nvPr>
              <p:custDataLst>
                <p:tags r:id="rId26"/>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7" name="组合 28"/>
          <p:cNvGrpSpPr>
            <a:grpSpLocks noChangeAspect="1"/>
          </p:cNvGrpSpPr>
          <p:nvPr/>
        </p:nvGrpSpPr>
        <p:grpSpPr>
          <a:xfrm>
            <a:off x="8665531" y="1348474"/>
            <a:ext cx="1296670" cy="690880"/>
            <a:chOff x="122238" y="1865313"/>
            <a:chExt cx="1620837" cy="863600"/>
          </a:xfrm>
        </p:grpSpPr>
        <p:sp>
          <p:nvSpPr>
            <p:cNvPr id="91" name="Rectangle 9"/>
            <p:cNvSpPr>
              <a:spLocks noChangeArrowheads="1"/>
            </p:cNvSpPr>
            <p:nvPr>
              <p:custDataLst>
                <p:tags r:id="rId17"/>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92" name="Rectangle 10"/>
            <p:cNvSpPr>
              <a:spLocks noChangeArrowheads="1"/>
            </p:cNvSpPr>
            <p:nvPr>
              <p:custDataLst>
                <p:tags r:id="rId18"/>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93" name="Rectangle 11"/>
            <p:cNvSpPr>
              <a:spLocks noChangeArrowheads="1"/>
            </p:cNvSpPr>
            <p:nvPr>
              <p:custDataLst>
                <p:tags r:id="rId19"/>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94" name="Rectangle 12"/>
            <p:cNvSpPr>
              <a:spLocks noChangeArrowheads="1"/>
            </p:cNvSpPr>
            <p:nvPr>
              <p:custDataLst>
                <p:tags r:id="rId20"/>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98" name="Rectangle 13"/>
            <p:cNvSpPr>
              <a:spLocks noChangeArrowheads="1"/>
            </p:cNvSpPr>
            <p:nvPr>
              <p:custDataLst>
                <p:tags r:id="rId21"/>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cxnSp>
        <p:nvCxnSpPr>
          <p:cNvPr id="108" name="直接箭头连接符 107"/>
          <p:cNvCxnSpPr/>
          <p:nvPr/>
        </p:nvCxnSpPr>
        <p:spPr>
          <a:xfrm rot="5400000">
            <a:off x="8569160" y="2266849"/>
            <a:ext cx="78581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rot="5400000">
            <a:off x="8033375" y="4159956"/>
            <a:ext cx="185738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5400000">
            <a:off x="8783474" y="5813349"/>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16200000" flipH="1">
            <a:off x="6284003" y="3813944"/>
            <a:ext cx="4356000" cy="0"/>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rot="5400000">
            <a:off x="6020643" y="2923378"/>
            <a:ext cx="2016000" cy="920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rot="16200000" flipH="1">
            <a:off x="3401165" y="2265909"/>
            <a:ext cx="834739"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8462003" y="5991944"/>
            <a:ext cx="500066"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8462003" y="1634226"/>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5400000">
            <a:off x="5042315" y="3204464"/>
            <a:ext cx="3150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604615" y="4785436"/>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5400000">
            <a:off x="6854648" y="4598903"/>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6623339" y="1634226"/>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5020279" y="1634226"/>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5400000">
            <a:off x="4747227" y="1919978"/>
            <a:ext cx="571504"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5037741" y="2205730"/>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5400000">
            <a:off x="5283012" y="2027135"/>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a:off x="3387991" y="1646926"/>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402605" y="3570196"/>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5400000">
            <a:off x="3639938" y="3383663"/>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5400000">
            <a:off x="2431667" y="2617070"/>
            <a:ext cx="1926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grpSp>
        <p:nvGrpSpPr>
          <p:cNvPr id="48" name="组合 123"/>
          <p:cNvGrpSpPr/>
          <p:nvPr/>
        </p:nvGrpSpPr>
        <p:grpSpPr>
          <a:xfrm>
            <a:off x="1603955" y="1348474"/>
            <a:ext cx="1928826" cy="1214446"/>
            <a:chOff x="214282" y="785794"/>
            <a:chExt cx="1928826" cy="1214446"/>
          </a:xfrm>
        </p:grpSpPr>
        <p:sp>
          <p:nvSpPr>
            <p:cNvPr id="116" name="TextBox 115"/>
            <p:cNvSpPr txBox="1"/>
            <p:nvPr/>
          </p:nvSpPr>
          <p:spPr>
            <a:xfrm>
              <a:off x="214282" y="857232"/>
              <a:ext cx="1500198" cy="533400"/>
            </a:xfrm>
            <a:prstGeom prst="rect">
              <a:avLst/>
            </a:prstGeom>
            <a:noFill/>
          </p:spPr>
          <p:txBody>
            <a:bodyPr wrap="square" rtlCol="0">
              <a:spAutoFit/>
            </a:bodyPr>
            <a:lstStyle/>
            <a:p>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行、第</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的头结点</a:t>
              </a:r>
              <a:endPar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19" name="直接箭头连接符 118"/>
            <p:cNvCxnSpPr/>
            <p:nvPr/>
          </p:nvCxnSpPr>
          <p:spPr>
            <a:xfrm rot="5400000">
              <a:off x="500034" y="1785132"/>
              <a:ext cx="428628"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flipV="1">
              <a:off x="1714480" y="785794"/>
              <a:ext cx="428628" cy="14287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9" name="组合 155"/>
          <p:cNvGrpSpPr/>
          <p:nvPr/>
        </p:nvGrpSpPr>
        <p:grpSpPr>
          <a:xfrm>
            <a:off x="3032716" y="2134295"/>
            <a:ext cx="2786082" cy="4248173"/>
            <a:chOff x="1643042" y="1571615"/>
            <a:chExt cx="2786082" cy="4248173"/>
          </a:xfrm>
        </p:grpSpPr>
        <p:sp>
          <p:nvSpPr>
            <p:cNvPr id="123" name="TextBox 122"/>
            <p:cNvSpPr txBox="1"/>
            <p:nvPr/>
          </p:nvSpPr>
          <p:spPr>
            <a:xfrm>
              <a:off x="2857488" y="5286388"/>
              <a:ext cx="1500198" cy="533400"/>
            </a:xfrm>
            <a:prstGeom prst="rect">
              <a:avLst/>
            </a:prstGeom>
            <a:noFill/>
          </p:spPr>
          <p:txBody>
            <a:bodyPr wrap="square" rtlCol="0">
              <a:spAutoFit/>
            </a:bodyPr>
            <a:lstStyle/>
            <a:p>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行、第</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的头结点</a:t>
              </a:r>
              <a:endPar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28" name="直接箭头连接符 127"/>
            <p:cNvCxnSpPr>
              <a:stCxn id="123" idx="0"/>
            </p:cNvCxnSpPr>
            <p:nvPr/>
          </p:nvCxnSpPr>
          <p:spPr>
            <a:xfrm rot="5400000" flipH="1" flipV="1">
              <a:off x="2160968" y="3018233"/>
              <a:ext cx="3714774" cy="82153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rot="10800000">
              <a:off x="1643042" y="4000504"/>
              <a:ext cx="1428760" cy="13573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0" name="组合 156"/>
          <p:cNvGrpSpPr/>
          <p:nvPr/>
        </p:nvGrpSpPr>
        <p:grpSpPr>
          <a:xfrm>
            <a:off x="3104155" y="2134299"/>
            <a:ext cx="4143404" cy="4248169"/>
            <a:chOff x="1714481" y="1571619"/>
            <a:chExt cx="4143404" cy="4248169"/>
          </a:xfrm>
        </p:grpSpPr>
        <p:sp>
          <p:nvSpPr>
            <p:cNvPr id="134" name="TextBox 133"/>
            <p:cNvSpPr txBox="1"/>
            <p:nvPr/>
          </p:nvSpPr>
          <p:spPr>
            <a:xfrm>
              <a:off x="4286249" y="5286388"/>
              <a:ext cx="1500198" cy="533400"/>
            </a:xfrm>
            <a:prstGeom prst="rect">
              <a:avLst/>
            </a:prstGeom>
            <a:noFill/>
          </p:spPr>
          <p:txBody>
            <a:bodyPr wrap="square" rtlCol="0">
              <a:spAutoFit/>
            </a:bodyPr>
            <a:lstStyle/>
            <a:p>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行、第</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的头结点</a:t>
              </a:r>
              <a:endPar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36" name="直接箭头连接符 135"/>
            <p:cNvCxnSpPr>
              <a:stCxn id="134" idx="0"/>
            </p:cNvCxnSpPr>
            <p:nvPr/>
          </p:nvCxnSpPr>
          <p:spPr>
            <a:xfrm rot="5400000" flipH="1" flipV="1">
              <a:off x="3589731" y="3018235"/>
              <a:ext cx="3714770" cy="82153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rot="10800000">
              <a:off x="1714481" y="4857760"/>
              <a:ext cx="2786083" cy="50006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组合 158"/>
          <p:cNvGrpSpPr/>
          <p:nvPr/>
        </p:nvGrpSpPr>
        <p:grpSpPr>
          <a:xfrm>
            <a:off x="7176120" y="2062856"/>
            <a:ext cx="2286019" cy="4611859"/>
            <a:chOff x="5786446" y="1500175"/>
            <a:chExt cx="2286019" cy="4611859"/>
          </a:xfrm>
        </p:grpSpPr>
        <p:sp>
          <p:nvSpPr>
            <p:cNvPr id="144" name="TextBox 143"/>
            <p:cNvSpPr txBox="1"/>
            <p:nvPr/>
          </p:nvSpPr>
          <p:spPr>
            <a:xfrm>
              <a:off x="5786446" y="5578634"/>
              <a:ext cx="1500198" cy="533400"/>
            </a:xfrm>
            <a:prstGeom prst="rect">
              <a:avLst/>
            </a:prstGeom>
            <a:noFill/>
          </p:spPr>
          <p:txBody>
            <a:bodyPr wrap="square" rtlCol="0">
              <a:spAutoFit/>
            </a:bodyPr>
            <a:lstStyle/>
            <a:p>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行、第</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的头结点</a:t>
              </a:r>
              <a:endPar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49" name="直接箭头连接符 148"/>
            <p:cNvCxnSpPr/>
            <p:nvPr/>
          </p:nvCxnSpPr>
          <p:spPr>
            <a:xfrm rot="5400000" flipH="1" flipV="1">
              <a:off x="5408150" y="2914321"/>
              <a:ext cx="4078461" cy="12501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58" name="TextBox 157"/>
          <p:cNvSpPr txBox="1"/>
          <p:nvPr/>
        </p:nvSpPr>
        <p:spPr>
          <a:xfrm>
            <a:off x="2532649" y="6341258"/>
            <a:ext cx="3929090" cy="398780"/>
          </a:xfrm>
          <a:prstGeom prst="rect">
            <a:avLst/>
          </a:prstGeom>
          <a:noFill/>
        </p:spPr>
        <p:txBody>
          <a:bodyPr wrap="square" rtlCol="0">
            <a:spAutoFit/>
          </a:bodyPr>
          <a:lstStyle/>
          <a:p>
            <a:pPr algn="l">
              <a:lnSpc>
                <a:spcPct val="10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行、列头结点个数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24" name="灯片编号占位符 12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93</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48"/>
                                        </p:tgtEl>
                                      </p:cBhvr>
                                    </p:animEffect>
                                    <p:animScale>
                                      <p:cBhvr>
                                        <p:cTn id="10" dur="250" autoRev="1" fill="hold"/>
                                        <p:tgtEl>
                                          <p:spTgt spid="4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48"/>
                                        </p:tgtEl>
                                      </p:cBhvr>
                                    </p:animEffect>
                                    <p:set>
                                      <p:cBhvr>
                                        <p:cTn id="15" dur="1" fill="hold">
                                          <p:stCondLst>
                                            <p:cond delay="499"/>
                                          </p:stCondLst>
                                        </p:cTn>
                                        <p:tgtEl>
                                          <p:spTgt spid="4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childTnLst>
                          </p:cTn>
                        </p:par>
                        <p:par>
                          <p:cTn id="20" fill="hold">
                            <p:stCondLst>
                              <p:cond delay="0"/>
                            </p:stCondLst>
                            <p:childTnLst>
                              <p:par>
                                <p:cTn id="21" presetID="26" presetClass="emph" presetSubtype="0" fill="hold" nodeType="afterEffect">
                                  <p:stCondLst>
                                    <p:cond delay="0"/>
                                  </p:stCondLst>
                                  <p:childTnLst>
                                    <p:animEffect transition="out" filter="fade">
                                      <p:cBhvr>
                                        <p:cTn id="22" dur="500" tmFilter="0, 0; .2, .5; .8, .5; 1, 0"/>
                                        <p:tgtEl>
                                          <p:spTgt spid="49"/>
                                        </p:tgtEl>
                                      </p:cBhvr>
                                    </p:animEffect>
                                    <p:animScale>
                                      <p:cBhvr>
                                        <p:cTn id="23" dur="250" autoRev="1" fill="hold"/>
                                        <p:tgtEl>
                                          <p:spTgt spid="49"/>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par>
                          <p:cTn id="33" fill="hold">
                            <p:stCondLst>
                              <p:cond delay="0"/>
                            </p:stCondLst>
                            <p:childTnLst>
                              <p:par>
                                <p:cTn id="34" presetID="26" presetClass="emph" presetSubtype="0" fill="hold" nodeType="afterEffect">
                                  <p:stCondLst>
                                    <p:cond delay="0"/>
                                  </p:stCondLst>
                                  <p:childTnLst>
                                    <p:animEffect transition="out" filter="fade">
                                      <p:cBhvr>
                                        <p:cTn id="35" dur="500" tmFilter="0, 0; .2, .5; .8, .5; 1, 0"/>
                                        <p:tgtEl>
                                          <p:spTgt spid="50"/>
                                        </p:tgtEl>
                                      </p:cBhvr>
                                    </p:animEffect>
                                    <p:animScale>
                                      <p:cBhvr>
                                        <p:cTn id="36" dur="250" autoRev="1" fill="hold"/>
                                        <p:tgtEl>
                                          <p:spTgt spid="50"/>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50"/>
                                        </p:tgtEl>
                                      </p:cBhvr>
                                    </p:animEffect>
                                    <p:set>
                                      <p:cBhvr>
                                        <p:cTn id="41" dur="1" fill="hold">
                                          <p:stCondLst>
                                            <p:cond delay="499"/>
                                          </p:stCondLst>
                                        </p:cTn>
                                        <p:tgtEl>
                                          <p:spTgt spid="5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childTnLst>
                          </p:cTn>
                        </p:par>
                        <p:par>
                          <p:cTn id="46" fill="hold">
                            <p:stCondLst>
                              <p:cond delay="0"/>
                            </p:stCondLst>
                            <p:childTnLst>
                              <p:par>
                                <p:cTn id="47" presetID="26" presetClass="emph" presetSubtype="0" fill="hold" nodeType="afterEffect">
                                  <p:stCondLst>
                                    <p:cond delay="0"/>
                                  </p:stCondLst>
                                  <p:childTnLst>
                                    <p:animEffect transition="out" filter="fade">
                                      <p:cBhvr>
                                        <p:cTn id="48" dur="500" tmFilter="0, 0; .2, .5; .8, .5; 1, 0"/>
                                        <p:tgtEl>
                                          <p:spTgt spid="51"/>
                                        </p:tgtEl>
                                      </p:cBhvr>
                                    </p:animEffect>
                                    <p:animScale>
                                      <p:cBhvr>
                                        <p:cTn id="49" dur="250" autoRev="1" fill="hold"/>
                                        <p:tgtEl>
                                          <p:spTgt spid="51"/>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nodeType="clickEffect">
                                  <p:stCondLst>
                                    <p:cond delay="0"/>
                                  </p:stCondLst>
                                  <p:childTnLst>
                                    <p:animEffect transition="out" filter="wipe(down)">
                                      <p:cBhvr>
                                        <p:cTn id="53" dur="500"/>
                                        <p:tgtEl>
                                          <p:spTgt spid="51"/>
                                        </p:tgtEl>
                                      </p:cBhvr>
                                    </p:animEffect>
                                    <p:set>
                                      <p:cBhvr>
                                        <p:cTn id="54" dur="1" fill="hold">
                                          <p:stCondLst>
                                            <p:cond delay="499"/>
                                          </p:stCondLst>
                                        </p:cTn>
                                        <p:tgtEl>
                                          <p:spTgt spid="5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a:grpSpLocks noChangeAspect="1"/>
          </p:cNvGrpSpPr>
          <p:nvPr/>
        </p:nvGrpSpPr>
        <p:grpSpPr>
          <a:xfrm>
            <a:off x="3794946" y="3242837"/>
            <a:ext cx="1296670" cy="690880"/>
            <a:chOff x="2051050" y="1866900"/>
            <a:chExt cx="1620838" cy="863600"/>
          </a:xfrm>
        </p:grpSpPr>
        <p:sp>
          <p:nvSpPr>
            <p:cNvPr id="6" name="Rectangle 49"/>
            <p:cNvSpPr>
              <a:spLocks noChangeArrowheads="1"/>
            </p:cNvSpPr>
            <p:nvPr>
              <p:custDataLst>
                <p:tags r:id="rId72"/>
              </p:custDataLst>
            </p:nvPr>
          </p:nvSpPr>
          <p:spPr bwMode="auto">
            <a:xfrm>
              <a:off x="2051050"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7" name="Rectangle 50"/>
            <p:cNvSpPr>
              <a:spLocks noChangeArrowheads="1"/>
            </p:cNvSpPr>
            <p:nvPr>
              <p:custDataLst>
                <p:tags r:id="rId73"/>
              </p:custDataLst>
            </p:nvPr>
          </p:nvSpPr>
          <p:spPr bwMode="auto">
            <a:xfrm>
              <a:off x="259238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8" name="Rectangle 51"/>
            <p:cNvSpPr>
              <a:spLocks noChangeArrowheads="1"/>
            </p:cNvSpPr>
            <p:nvPr>
              <p:custDataLst>
                <p:tags r:id="rId74"/>
              </p:custDataLst>
            </p:nvPr>
          </p:nvSpPr>
          <p:spPr bwMode="auto">
            <a:xfrm>
              <a:off x="3132138" y="186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9" name="Rectangle 52"/>
            <p:cNvSpPr>
              <a:spLocks noChangeArrowheads="1"/>
            </p:cNvSpPr>
            <p:nvPr>
              <p:custDataLst>
                <p:tags r:id="rId75"/>
              </p:custDataLst>
            </p:nvPr>
          </p:nvSpPr>
          <p:spPr bwMode="auto">
            <a:xfrm>
              <a:off x="2051050" y="22987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0" name="Rectangle 53"/>
            <p:cNvSpPr>
              <a:spLocks noChangeArrowheads="1"/>
            </p:cNvSpPr>
            <p:nvPr>
              <p:custDataLst>
                <p:tags r:id="rId76"/>
              </p:custDataLst>
            </p:nvPr>
          </p:nvSpPr>
          <p:spPr bwMode="auto">
            <a:xfrm>
              <a:off x="2844800" y="22987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3" name="组合 10"/>
          <p:cNvGrpSpPr>
            <a:grpSpLocks noChangeAspect="1"/>
          </p:cNvGrpSpPr>
          <p:nvPr/>
        </p:nvGrpSpPr>
        <p:grpSpPr>
          <a:xfrm>
            <a:off x="8834022" y="5657429"/>
            <a:ext cx="1296670" cy="690880"/>
            <a:chOff x="7451725" y="4408488"/>
            <a:chExt cx="1620838" cy="863600"/>
          </a:xfrm>
        </p:grpSpPr>
        <p:sp>
          <p:nvSpPr>
            <p:cNvPr id="12" name="Rectangle 54"/>
            <p:cNvSpPr>
              <a:spLocks noChangeArrowheads="1"/>
            </p:cNvSpPr>
            <p:nvPr>
              <p:custDataLst>
                <p:tags r:id="rId67"/>
              </p:custDataLst>
            </p:nvPr>
          </p:nvSpPr>
          <p:spPr bwMode="auto">
            <a:xfrm>
              <a:off x="7451725"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2</a:t>
              </a:r>
            </a:p>
          </p:txBody>
        </p:sp>
        <p:sp>
          <p:nvSpPr>
            <p:cNvPr id="13" name="Rectangle 55"/>
            <p:cNvSpPr>
              <a:spLocks noChangeArrowheads="1"/>
            </p:cNvSpPr>
            <p:nvPr>
              <p:custDataLst>
                <p:tags r:id="rId68"/>
              </p:custDataLst>
            </p:nvPr>
          </p:nvSpPr>
          <p:spPr bwMode="auto">
            <a:xfrm>
              <a:off x="799306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14" name="Rectangle 56"/>
            <p:cNvSpPr>
              <a:spLocks noChangeArrowheads="1"/>
            </p:cNvSpPr>
            <p:nvPr>
              <p:custDataLst>
                <p:tags r:id="rId69"/>
              </p:custDataLst>
            </p:nvPr>
          </p:nvSpPr>
          <p:spPr bwMode="auto">
            <a:xfrm>
              <a:off x="8532813" y="4408488"/>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15" name="Rectangle 57"/>
            <p:cNvSpPr>
              <a:spLocks noChangeArrowheads="1"/>
            </p:cNvSpPr>
            <p:nvPr>
              <p:custDataLst>
                <p:tags r:id="rId70"/>
              </p:custDataLst>
            </p:nvPr>
          </p:nvSpPr>
          <p:spPr bwMode="auto">
            <a:xfrm>
              <a:off x="7451725" y="4840288"/>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16" name="Rectangle 58"/>
            <p:cNvSpPr>
              <a:spLocks noChangeArrowheads="1"/>
            </p:cNvSpPr>
            <p:nvPr>
              <p:custDataLst>
                <p:tags r:id="rId71"/>
              </p:custDataLst>
            </p:nvPr>
          </p:nvSpPr>
          <p:spPr bwMode="auto">
            <a:xfrm>
              <a:off x="8245475" y="4840288"/>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 name="组合 16"/>
          <p:cNvGrpSpPr>
            <a:grpSpLocks noChangeAspect="1"/>
          </p:cNvGrpSpPr>
          <p:nvPr/>
        </p:nvGrpSpPr>
        <p:grpSpPr>
          <a:xfrm>
            <a:off x="8834022" y="3242837"/>
            <a:ext cx="1296670" cy="690880"/>
            <a:chOff x="7451725" y="1844675"/>
            <a:chExt cx="1620838" cy="863600"/>
          </a:xfrm>
        </p:grpSpPr>
        <p:sp>
          <p:nvSpPr>
            <p:cNvPr id="18" name="Rectangle 59"/>
            <p:cNvSpPr>
              <a:spLocks noChangeArrowheads="1"/>
            </p:cNvSpPr>
            <p:nvPr>
              <p:custDataLst>
                <p:tags r:id="rId62"/>
              </p:custDataLst>
            </p:nvPr>
          </p:nvSpPr>
          <p:spPr bwMode="auto">
            <a:xfrm>
              <a:off x="7451725"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0</a:t>
              </a:r>
            </a:p>
          </p:txBody>
        </p:sp>
        <p:sp>
          <p:nvSpPr>
            <p:cNvPr id="19" name="Rectangle 60"/>
            <p:cNvSpPr>
              <a:spLocks noChangeArrowheads="1"/>
            </p:cNvSpPr>
            <p:nvPr>
              <p:custDataLst>
                <p:tags r:id="rId63"/>
              </p:custDataLst>
            </p:nvPr>
          </p:nvSpPr>
          <p:spPr bwMode="auto">
            <a:xfrm>
              <a:off x="799306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3</a:t>
              </a:r>
            </a:p>
          </p:txBody>
        </p:sp>
        <p:sp>
          <p:nvSpPr>
            <p:cNvPr id="20" name="Rectangle 61"/>
            <p:cNvSpPr>
              <a:spLocks noChangeArrowheads="1"/>
            </p:cNvSpPr>
            <p:nvPr>
              <p:custDataLst>
                <p:tags r:id="rId64"/>
              </p:custDataLst>
            </p:nvPr>
          </p:nvSpPr>
          <p:spPr bwMode="auto">
            <a:xfrm>
              <a:off x="8532813" y="1844675"/>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1" name="Rectangle 62"/>
            <p:cNvSpPr>
              <a:spLocks noChangeArrowheads="1"/>
            </p:cNvSpPr>
            <p:nvPr>
              <p:custDataLst>
                <p:tags r:id="rId65"/>
              </p:custDataLst>
            </p:nvPr>
          </p:nvSpPr>
          <p:spPr bwMode="auto">
            <a:xfrm>
              <a:off x="7451725" y="2276475"/>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2" name="Rectangle 63"/>
            <p:cNvSpPr>
              <a:spLocks noChangeArrowheads="1"/>
            </p:cNvSpPr>
            <p:nvPr>
              <p:custDataLst>
                <p:tags r:id="rId66"/>
              </p:custDataLst>
            </p:nvPr>
          </p:nvSpPr>
          <p:spPr bwMode="auto">
            <a:xfrm>
              <a:off x="8245475" y="2276475"/>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5" name="组合 22"/>
          <p:cNvGrpSpPr>
            <a:grpSpLocks noChangeAspect="1"/>
          </p:cNvGrpSpPr>
          <p:nvPr/>
        </p:nvGrpSpPr>
        <p:grpSpPr>
          <a:xfrm>
            <a:off x="6976634" y="4479508"/>
            <a:ext cx="1296670" cy="690880"/>
            <a:chOff x="5632450" y="3213100"/>
            <a:chExt cx="1620838" cy="863600"/>
          </a:xfrm>
        </p:grpSpPr>
        <p:sp>
          <p:nvSpPr>
            <p:cNvPr id="24" name="Rectangle 64"/>
            <p:cNvSpPr>
              <a:spLocks noChangeArrowheads="1"/>
            </p:cNvSpPr>
            <p:nvPr>
              <p:custDataLst>
                <p:tags r:id="rId57"/>
              </p:custDataLst>
            </p:nvPr>
          </p:nvSpPr>
          <p:spPr bwMode="auto">
            <a:xfrm>
              <a:off x="5632450"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25" name="Rectangle 65"/>
            <p:cNvSpPr>
              <a:spLocks noChangeArrowheads="1"/>
            </p:cNvSpPr>
            <p:nvPr>
              <p:custDataLst>
                <p:tags r:id="rId58"/>
              </p:custDataLst>
            </p:nvPr>
          </p:nvSpPr>
          <p:spPr bwMode="auto">
            <a:xfrm>
              <a:off x="617378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26" name="Rectangle 66"/>
            <p:cNvSpPr>
              <a:spLocks noChangeArrowheads="1"/>
            </p:cNvSpPr>
            <p:nvPr>
              <p:custDataLst>
                <p:tags r:id="rId59"/>
              </p:custDataLst>
            </p:nvPr>
          </p:nvSpPr>
          <p:spPr bwMode="auto">
            <a:xfrm>
              <a:off x="671353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27" name="Rectangle 67"/>
            <p:cNvSpPr>
              <a:spLocks noChangeArrowheads="1"/>
            </p:cNvSpPr>
            <p:nvPr>
              <p:custDataLst>
                <p:tags r:id="rId60"/>
              </p:custDataLst>
            </p:nvPr>
          </p:nvSpPr>
          <p:spPr bwMode="auto">
            <a:xfrm>
              <a:off x="5632450" y="36449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28" name="Rectangle 68"/>
            <p:cNvSpPr>
              <a:spLocks noChangeArrowheads="1"/>
            </p:cNvSpPr>
            <p:nvPr>
              <p:custDataLst>
                <p:tags r:id="rId61"/>
              </p:custDataLst>
            </p:nvPr>
          </p:nvSpPr>
          <p:spPr bwMode="auto">
            <a:xfrm>
              <a:off x="6426200" y="36449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1" name="组合 28"/>
          <p:cNvGrpSpPr>
            <a:grpSpLocks noChangeAspect="1"/>
          </p:cNvGrpSpPr>
          <p:nvPr/>
        </p:nvGrpSpPr>
        <p:grpSpPr>
          <a:xfrm>
            <a:off x="1901046" y="3242837"/>
            <a:ext cx="1296670" cy="690880"/>
            <a:chOff x="122238" y="1865313"/>
            <a:chExt cx="1620837" cy="863600"/>
          </a:xfrm>
        </p:grpSpPr>
        <p:sp>
          <p:nvSpPr>
            <p:cNvPr id="30" name="Rectangle 9"/>
            <p:cNvSpPr>
              <a:spLocks noChangeArrowheads="1"/>
            </p:cNvSpPr>
            <p:nvPr>
              <p:custDataLst>
                <p:tags r:id="rId52"/>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1" name="Rectangle 10"/>
            <p:cNvSpPr>
              <a:spLocks noChangeArrowheads="1"/>
            </p:cNvSpPr>
            <p:nvPr>
              <p:custDataLst>
                <p:tags r:id="rId53"/>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2" name="Rectangle 11"/>
            <p:cNvSpPr>
              <a:spLocks noChangeArrowheads="1"/>
            </p:cNvSpPr>
            <p:nvPr>
              <p:custDataLst>
                <p:tags r:id="rId54"/>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33" name="Rectangle 12"/>
            <p:cNvSpPr>
              <a:spLocks noChangeArrowheads="1"/>
            </p:cNvSpPr>
            <p:nvPr>
              <p:custDataLst>
                <p:tags r:id="rId55"/>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34" name="Rectangle 13"/>
            <p:cNvSpPr>
              <a:spLocks noChangeArrowheads="1"/>
            </p:cNvSpPr>
            <p:nvPr>
              <p:custDataLst>
                <p:tags r:id="rId56"/>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17" name="组合 34"/>
          <p:cNvGrpSpPr>
            <a:grpSpLocks noChangeAspect="1"/>
          </p:cNvGrpSpPr>
          <p:nvPr/>
        </p:nvGrpSpPr>
        <p:grpSpPr>
          <a:xfrm>
            <a:off x="1901046" y="4479508"/>
            <a:ext cx="1296670" cy="690880"/>
            <a:chOff x="122238" y="3213100"/>
            <a:chExt cx="1620837" cy="863600"/>
          </a:xfrm>
        </p:grpSpPr>
        <p:sp>
          <p:nvSpPr>
            <p:cNvPr id="36" name="Rectangle 14"/>
            <p:cNvSpPr>
              <a:spLocks noChangeArrowheads="1"/>
            </p:cNvSpPr>
            <p:nvPr>
              <p:custDataLst>
                <p:tags r:id="rId47"/>
              </p:custDataLst>
            </p:nvPr>
          </p:nvSpPr>
          <p:spPr bwMode="auto">
            <a:xfrm>
              <a:off x="122238"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7" name="Rectangle 15"/>
            <p:cNvSpPr>
              <a:spLocks noChangeArrowheads="1"/>
            </p:cNvSpPr>
            <p:nvPr>
              <p:custDataLst>
                <p:tags r:id="rId48"/>
              </p:custDataLst>
            </p:nvPr>
          </p:nvSpPr>
          <p:spPr bwMode="auto">
            <a:xfrm>
              <a:off x="663575"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38" name="Rectangle 16"/>
            <p:cNvSpPr>
              <a:spLocks noChangeArrowheads="1"/>
            </p:cNvSpPr>
            <p:nvPr>
              <p:custDataLst>
                <p:tags r:id="rId49"/>
              </p:custDataLst>
            </p:nvPr>
          </p:nvSpPr>
          <p:spPr bwMode="auto">
            <a:xfrm>
              <a:off x="1203325" y="32131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39" name="Rectangle 17"/>
            <p:cNvSpPr>
              <a:spLocks noChangeArrowheads="1"/>
            </p:cNvSpPr>
            <p:nvPr>
              <p:custDataLst>
                <p:tags r:id="rId50"/>
              </p:custDataLst>
            </p:nvPr>
          </p:nvSpPr>
          <p:spPr bwMode="auto">
            <a:xfrm>
              <a:off x="122238" y="36449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40" name="Rectangle 18"/>
            <p:cNvSpPr>
              <a:spLocks noChangeArrowheads="1"/>
            </p:cNvSpPr>
            <p:nvPr>
              <p:custDataLst>
                <p:tags r:id="rId51"/>
              </p:custDataLst>
            </p:nvPr>
          </p:nvSpPr>
          <p:spPr bwMode="auto">
            <a:xfrm>
              <a:off x="915988" y="36449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23" name="组合 40"/>
          <p:cNvGrpSpPr>
            <a:grpSpLocks noChangeAspect="1"/>
          </p:cNvGrpSpPr>
          <p:nvPr/>
        </p:nvGrpSpPr>
        <p:grpSpPr>
          <a:xfrm>
            <a:off x="1937558" y="5657429"/>
            <a:ext cx="1296670" cy="690880"/>
            <a:chOff x="158750" y="4406900"/>
            <a:chExt cx="1620838" cy="863600"/>
          </a:xfrm>
        </p:grpSpPr>
        <p:sp>
          <p:nvSpPr>
            <p:cNvPr id="42" name="Rectangle 19"/>
            <p:cNvSpPr>
              <a:spLocks noChangeArrowheads="1"/>
            </p:cNvSpPr>
            <p:nvPr>
              <p:custDataLst>
                <p:tags r:id="rId42"/>
              </p:custDataLst>
            </p:nvPr>
          </p:nvSpPr>
          <p:spPr bwMode="auto">
            <a:xfrm>
              <a:off x="158750"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43" name="Rectangle 20"/>
            <p:cNvSpPr>
              <a:spLocks noChangeArrowheads="1"/>
            </p:cNvSpPr>
            <p:nvPr>
              <p:custDataLst>
                <p:tags r:id="rId43"/>
              </p:custDataLst>
            </p:nvPr>
          </p:nvSpPr>
          <p:spPr bwMode="auto">
            <a:xfrm>
              <a:off x="700088"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44" name="Rectangle 21"/>
            <p:cNvSpPr>
              <a:spLocks noChangeArrowheads="1"/>
            </p:cNvSpPr>
            <p:nvPr>
              <p:custDataLst>
                <p:tags r:id="rId44"/>
              </p:custDataLst>
            </p:nvPr>
          </p:nvSpPr>
          <p:spPr bwMode="auto">
            <a:xfrm>
              <a:off x="1239838" y="4406900"/>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45" name="Rectangle 22"/>
            <p:cNvSpPr>
              <a:spLocks noChangeArrowheads="1"/>
            </p:cNvSpPr>
            <p:nvPr>
              <p:custDataLst>
                <p:tags r:id="rId45"/>
              </p:custDataLst>
            </p:nvPr>
          </p:nvSpPr>
          <p:spPr bwMode="auto">
            <a:xfrm>
              <a:off x="158750" y="4838700"/>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46" name="Rectangle 23"/>
            <p:cNvSpPr>
              <a:spLocks noChangeArrowheads="1"/>
            </p:cNvSpPr>
            <p:nvPr>
              <p:custDataLst>
                <p:tags r:id="rId46"/>
              </p:custDataLst>
            </p:nvPr>
          </p:nvSpPr>
          <p:spPr bwMode="auto">
            <a:xfrm>
              <a:off x="952500" y="4838700"/>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cxnSp>
        <p:nvCxnSpPr>
          <p:cNvPr id="54" name="直接箭头连接符 53"/>
          <p:cNvCxnSpPr/>
          <p:nvPr>
            <p:custDataLst>
              <p:tags r:id="rId1"/>
            </p:custDataLst>
          </p:nvPr>
        </p:nvCxnSpPr>
        <p:spPr>
          <a:xfrm flipV="1">
            <a:off x="4772842" y="3760997"/>
            <a:ext cx="406118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custDataLst>
              <p:tags r:id="rId2"/>
            </p:custDataLst>
          </p:nvPr>
        </p:nvCxnSpPr>
        <p:spPr>
          <a:xfrm flipV="1">
            <a:off x="2844016" y="3760997"/>
            <a:ext cx="95093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3"/>
            </p:custDataLst>
          </p:nvPr>
        </p:nvCxnSpPr>
        <p:spPr>
          <a:xfrm>
            <a:off x="9916378" y="3771472"/>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4"/>
            </p:custDataLst>
          </p:nvPr>
        </p:nvCxnSpPr>
        <p:spPr>
          <a:xfrm rot="5400000">
            <a:off x="9987816" y="3414282"/>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5"/>
            </p:custDataLst>
          </p:nvPr>
        </p:nvCxnSpPr>
        <p:spPr>
          <a:xfrm rot="10800000">
            <a:off x="2629702" y="3057092"/>
            <a:ext cx="7715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custDataLst>
              <p:tags r:id="rId6"/>
            </p:custDataLst>
          </p:nvPr>
        </p:nvCxnSpPr>
        <p:spPr>
          <a:xfrm rot="5400000">
            <a:off x="2526464" y="3157154"/>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custDataLst>
              <p:tags r:id="rId7"/>
            </p:custDataLst>
          </p:nvPr>
        </p:nvCxnSpPr>
        <p:spPr>
          <a:xfrm flipV="1">
            <a:off x="2844016" y="4997668"/>
            <a:ext cx="4132618"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custDataLst>
              <p:tags r:id="rId8"/>
            </p:custDataLst>
          </p:nvPr>
        </p:nvCxnSpPr>
        <p:spPr>
          <a:xfrm>
            <a:off x="8058990" y="5009730"/>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custDataLst>
              <p:tags r:id="rId9"/>
            </p:custDataLst>
          </p:nvPr>
        </p:nvCxnSpPr>
        <p:spPr>
          <a:xfrm rot="5400000">
            <a:off x="8130428" y="4652540"/>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custDataLst>
              <p:tags r:id="rId10"/>
            </p:custDataLst>
          </p:nvPr>
        </p:nvCxnSpPr>
        <p:spPr>
          <a:xfrm rot="10800000" flipV="1">
            <a:off x="2629702" y="4304876"/>
            <a:ext cx="58579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custDataLst>
              <p:tags r:id="rId11"/>
            </p:custDataLst>
          </p:nvPr>
        </p:nvCxnSpPr>
        <p:spPr>
          <a:xfrm rot="5400000">
            <a:off x="2534402" y="4403252"/>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custDataLst>
              <p:tags r:id="rId12"/>
            </p:custDataLst>
          </p:nvPr>
        </p:nvCxnSpPr>
        <p:spPr>
          <a:xfrm>
            <a:off x="9916378" y="6160676"/>
            <a:ext cx="428628"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custDataLst>
              <p:tags r:id="rId13"/>
            </p:custDataLst>
          </p:nvPr>
        </p:nvCxnSpPr>
        <p:spPr>
          <a:xfrm rot="5400000">
            <a:off x="9987816" y="5803486"/>
            <a:ext cx="714380" cy="15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custDataLst>
              <p:tags r:id="rId14"/>
            </p:custDataLst>
          </p:nvPr>
        </p:nvCxnSpPr>
        <p:spPr>
          <a:xfrm rot="10800000">
            <a:off x="2629702" y="5446296"/>
            <a:ext cx="7715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custDataLst>
              <p:tags r:id="rId15"/>
            </p:custDataLst>
          </p:nvPr>
        </p:nvCxnSpPr>
        <p:spPr>
          <a:xfrm rot="5400000">
            <a:off x="2526464" y="5546358"/>
            <a:ext cx="2160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custDataLst>
              <p:tags r:id="rId16"/>
            </p:custDataLst>
          </p:nvPr>
        </p:nvCxnSpPr>
        <p:spPr>
          <a:xfrm flipV="1">
            <a:off x="2915454" y="6175589"/>
            <a:ext cx="5918568"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29" name="组合 28"/>
          <p:cNvGrpSpPr>
            <a:grpSpLocks noChangeAspect="1"/>
          </p:cNvGrpSpPr>
          <p:nvPr/>
        </p:nvGrpSpPr>
        <p:grpSpPr>
          <a:xfrm>
            <a:off x="3772710" y="1908032"/>
            <a:ext cx="1296670" cy="690880"/>
            <a:chOff x="122238" y="1865313"/>
            <a:chExt cx="1620837" cy="863600"/>
          </a:xfrm>
        </p:grpSpPr>
        <p:sp>
          <p:nvSpPr>
            <p:cNvPr id="73" name="Rectangle 9"/>
            <p:cNvSpPr>
              <a:spLocks noChangeArrowheads="1"/>
            </p:cNvSpPr>
            <p:nvPr>
              <p:custDataLst>
                <p:tags r:id="rId37"/>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74" name="Rectangle 10"/>
            <p:cNvSpPr>
              <a:spLocks noChangeArrowheads="1"/>
            </p:cNvSpPr>
            <p:nvPr>
              <p:custDataLst>
                <p:tags r:id="rId38"/>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75" name="Rectangle 11"/>
            <p:cNvSpPr>
              <a:spLocks noChangeArrowheads="1"/>
            </p:cNvSpPr>
            <p:nvPr>
              <p:custDataLst>
                <p:tags r:id="rId39"/>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76" name="Rectangle 12"/>
            <p:cNvSpPr>
              <a:spLocks noChangeArrowheads="1"/>
            </p:cNvSpPr>
            <p:nvPr>
              <p:custDataLst>
                <p:tags r:id="rId40"/>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77" name="Rectangle 13"/>
            <p:cNvSpPr>
              <a:spLocks noChangeArrowheads="1"/>
            </p:cNvSpPr>
            <p:nvPr>
              <p:custDataLst>
                <p:tags r:id="rId41"/>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35" name="组合 28"/>
          <p:cNvGrpSpPr>
            <a:grpSpLocks noChangeAspect="1"/>
          </p:cNvGrpSpPr>
          <p:nvPr/>
        </p:nvGrpSpPr>
        <p:grpSpPr>
          <a:xfrm>
            <a:off x="5397060" y="1908032"/>
            <a:ext cx="1296670" cy="690880"/>
            <a:chOff x="122238" y="1865313"/>
            <a:chExt cx="1620837" cy="863600"/>
          </a:xfrm>
        </p:grpSpPr>
        <p:sp>
          <p:nvSpPr>
            <p:cNvPr id="79" name="Rectangle 9"/>
            <p:cNvSpPr>
              <a:spLocks noChangeArrowheads="1"/>
            </p:cNvSpPr>
            <p:nvPr>
              <p:custDataLst>
                <p:tags r:id="rId32"/>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0" name="Rectangle 10"/>
            <p:cNvSpPr>
              <a:spLocks noChangeArrowheads="1"/>
            </p:cNvSpPr>
            <p:nvPr>
              <p:custDataLst>
                <p:tags r:id="rId33"/>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1" name="Rectangle 11"/>
            <p:cNvSpPr>
              <a:spLocks noChangeArrowheads="1"/>
            </p:cNvSpPr>
            <p:nvPr>
              <p:custDataLst>
                <p:tags r:id="rId34"/>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82" name="Rectangle 12"/>
            <p:cNvSpPr>
              <a:spLocks noChangeArrowheads="1"/>
            </p:cNvSpPr>
            <p:nvPr>
              <p:custDataLst>
                <p:tags r:id="rId35"/>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83" name="Rectangle 13"/>
            <p:cNvSpPr>
              <a:spLocks noChangeArrowheads="1"/>
            </p:cNvSpPr>
            <p:nvPr>
              <p:custDataLst>
                <p:tags r:id="rId36"/>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1" name="组合 28"/>
          <p:cNvGrpSpPr>
            <a:grpSpLocks noChangeAspect="1"/>
          </p:cNvGrpSpPr>
          <p:nvPr/>
        </p:nvGrpSpPr>
        <p:grpSpPr>
          <a:xfrm>
            <a:off x="6987420" y="1908032"/>
            <a:ext cx="1296670" cy="690880"/>
            <a:chOff x="122238" y="1865313"/>
            <a:chExt cx="1620837" cy="863600"/>
          </a:xfrm>
        </p:grpSpPr>
        <p:sp>
          <p:nvSpPr>
            <p:cNvPr id="85" name="Rectangle 9"/>
            <p:cNvSpPr>
              <a:spLocks noChangeArrowheads="1"/>
            </p:cNvSpPr>
            <p:nvPr>
              <p:custDataLst>
                <p:tags r:id="rId27"/>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6" name="Rectangle 10"/>
            <p:cNvSpPr>
              <a:spLocks noChangeArrowheads="1"/>
            </p:cNvSpPr>
            <p:nvPr>
              <p:custDataLst>
                <p:tags r:id="rId28"/>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87" name="Rectangle 11"/>
            <p:cNvSpPr>
              <a:spLocks noChangeArrowheads="1"/>
            </p:cNvSpPr>
            <p:nvPr>
              <p:custDataLst>
                <p:tags r:id="rId29"/>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88" name="Rectangle 12"/>
            <p:cNvSpPr>
              <a:spLocks noChangeArrowheads="1"/>
            </p:cNvSpPr>
            <p:nvPr>
              <p:custDataLst>
                <p:tags r:id="rId30"/>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89" name="Rectangle 13"/>
            <p:cNvSpPr>
              <a:spLocks noChangeArrowheads="1"/>
            </p:cNvSpPr>
            <p:nvPr>
              <p:custDataLst>
                <p:tags r:id="rId31"/>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grpSp>
        <p:nvGrpSpPr>
          <p:cNvPr id="47" name="组合 28"/>
          <p:cNvGrpSpPr>
            <a:grpSpLocks noChangeAspect="1"/>
          </p:cNvGrpSpPr>
          <p:nvPr/>
        </p:nvGrpSpPr>
        <p:grpSpPr>
          <a:xfrm>
            <a:off x="8834022" y="1908032"/>
            <a:ext cx="1296670" cy="690880"/>
            <a:chOff x="122238" y="1865313"/>
            <a:chExt cx="1620837" cy="863600"/>
          </a:xfrm>
        </p:grpSpPr>
        <p:sp>
          <p:nvSpPr>
            <p:cNvPr id="91" name="Rectangle 9"/>
            <p:cNvSpPr>
              <a:spLocks noChangeArrowheads="1"/>
            </p:cNvSpPr>
            <p:nvPr>
              <p:custDataLst>
                <p:tags r:id="rId22"/>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92" name="Rectangle 10"/>
            <p:cNvSpPr>
              <a:spLocks noChangeArrowheads="1"/>
            </p:cNvSpPr>
            <p:nvPr>
              <p:custDataLst>
                <p:tags r:id="rId23"/>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i="1">
                <a:solidFill>
                  <a:schemeClr val="dk1"/>
                </a:solidFill>
              </a:endParaRPr>
            </a:p>
          </p:txBody>
        </p:sp>
        <p:sp>
          <p:nvSpPr>
            <p:cNvPr id="93" name="Rectangle 11"/>
            <p:cNvSpPr>
              <a:spLocks noChangeArrowheads="1"/>
            </p:cNvSpPr>
            <p:nvPr>
              <p:custDataLst>
                <p:tags r:id="rId24"/>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chemeClr val="dk1"/>
                </a:solidFill>
              </a:endParaRPr>
            </a:p>
          </p:txBody>
        </p:sp>
        <p:sp>
          <p:nvSpPr>
            <p:cNvPr id="94" name="Rectangle 12"/>
            <p:cNvSpPr>
              <a:spLocks noChangeArrowheads="1"/>
            </p:cNvSpPr>
            <p:nvPr>
              <p:custDataLst>
                <p:tags r:id="rId25"/>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sp>
          <p:nvSpPr>
            <p:cNvPr id="98" name="Rectangle 13"/>
            <p:cNvSpPr>
              <a:spLocks noChangeArrowheads="1"/>
            </p:cNvSpPr>
            <p:nvPr>
              <p:custDataLst>
                <p:tags r:id="rId26"/>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chemeClr val="dk1"/>
                </a:solidFill>
              </a:endParaRPr>
            </a:p>
          </p:txBody>
        </p:sp>
      </p:grpSp>
      <p:cxnSp>
        <p:nvCxnSpPr>
          <p:cNvPr id="108" name="直接箭头连接符 107"/>
          <p:cNvCxnSpPr/>
          <p:nvPr/>
        </p:nvCxnSpPr>
        <p:spPr>
          <a:xfrm rot="5400000">
            <a:off x="8737651" y="2826407"/>
            <a:ext cx="78581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rot="5400000">
            <a:off x="8201866" y="4719514"/>
            <a:ext cx="185738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5400000">
            <a:off x="8951965" y="6372907"/>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16200000" flipH="1">
            <a:off x="6452494" y="4373502"/>
            <a:ext cx="4356000" cy="0"/>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rot="5400000">
            <a:off x="6189134" y="3482936"/>
            <a:ext cx="2016000" cy="920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rot="16200000" flipH="1">
            <a:off x="3569656" y="2825467"/>
            <a:ext cx="834739"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8630494" y="6551502"/>
            <a:ext cx="500066"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8630494" y="2193784"/>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5400000">
            <a:off x="5210806" y="3764022"/>
            <a:ext cx="3150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785806" y="5344994"/>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5400000">
            <a:off x="7023139" y="5158461"/>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6791830" y="2193784"/>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5188770" y="2193784"/>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5400000">
            <a:off x="4915718" y="2479536"/>
            <a:ext cx="571504"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5206232" y="2765288"/>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5400000">
            <a:off x="5451503" y="2586693"/>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a:off x="3556482" y="2206484"/>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571096" y="4129754"/>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5400000">
            <a:off x="3808429" y="3943221"/>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5400000">
            <a:off x="2600158" y="3176628"/>
            <a:ext cx="1926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293647" y="903725"/>
            <a:ext cx="9936566" cy="435610"/>
          </a:xfrm>
          <a:prstGeom prst="rect">
            <a:avLst/>
          </a:prstGeom>
          <a:noFill/>
        </p:spPr>
        <p:txBody>
          <a:bodyPr wrap="square" rtlCol="0">
            <a:spAutoFit/>
          </a:bodyPr>
          <a:lstStyle/>
          <a:p>
            <a:pPr algn="l"/>
            <a:r>
              <a:rPr lang="zh-CN" altLang="en-US"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增加一个总头结点，并把所有行、列头结点链起来构成一个</a:t>
            </a:r>
            <a:r>
              <a:rPr lang="zh-CN" altLang="en-US" sz="2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循环</a:t>
            </a:r>
            <a:r>
              <a:rPr lang="zh-CN" altLang="en-US"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单链表</a:t>
            </a:r>
          </a:p>
        </p:txBody>
      </p:sp>
      <p:cxnSp>
        <p:nvCxnSpPr>
          <p:cNvPr id="126" name="直接箭头连接符 125"/>
          <p:cNvCxnSpPr/>
          <p:nvPr/>
        </p:nvCxnSpPr>
        <p:spPr>
          <a:xfrm>
            <a:off x="3059124" y="2050908"/>
            <a:ext cx="71358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4845074" y="2050908"/>
            <a:ext cx="55198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6416710" y="2050908"/>
            <a:ext cx="57071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7988346" y="2050908"/>
            <a:ext cx="84567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8" name="组合 123"/>
          <p:cNvGrpSpPr/>
          <p:nvPr/>
        </p:nvGrpSpPr>
        <p:grpSpPr>
          <a:xfrm>
            <a:off x="2487620" y="1622280"/>
            <a:ext cx="7858974" cy="429422"/>
            <a:chOff x="1000100" y="1000108"/>
            <a:chExt cx="7858974" cy="429422"/>
          </a:xfrm>
        </p:grpSpPr>
        <p:cxnSp>
          <p:nvCxnSpPr>
            <p:cNvPr id="144" name="直接连接符 143"/>
            <p:cNvCxnSpPr/>
            <p:nvPr/>
          </p:nvCxnSpPr>
          <p:spPr>
            <a:xfrm>
              <a:off x="8429652" y="1423974"/>
              <a:ext cx="428628" cy="1588"/>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5400000" flipH="1" flipV="1">
              <a:off x="8643966" y="1214422"/>
              <a:ext cx="428628" cy="1588"/>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1000100" y="1000108"/>
              <a:ext cx="7858180" cy="1588"/>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rot="5400000">
              <a:off x="861986" y="1142984"/>
              <a:ext cx="285752"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9" name="组合 127"/>
          <p:cNvGrpSpPr/>
          <p:nvPr/>
        </p:nvGrpSpPr>
        <p:grpSpPr>
          <a:xfrm>
            <a:off x="1487488" y="1303492"/>
            <a:ext cx="1724504" cy="1318921"/>
            <a:chOff x="-32" y="681319"/>
            <a:chExt cx="1724504" cy="1318921"/>
          </a:xfrm>
        </p:grpSpPr>
        <p:grpSp>
          <p:nvGrpSpPr>
            <p:cNvPr id="50" name="组合 28"/>
            <p:cNvGrpSpPr>
              <a:grpSpLocks noChangeAspect="1"/>
            </p:cNvGrpSpPr>
            <p:nvPr/>
          </p:nvGrpSpPr>
          <p:grpSpPr>
            <a:xfrm>
              <a:off x="427802" y="1309360"/>
              <a:ext cx="1296670" cy="690880"/>
              <a:chOff x="122238" y="1865313"/>
              <a:chExt cx="1620837" cy="863600"/>
            </a:xfrm>
          </p:grpSpPr>
          <p:sp>
            <p:nvSpPr>
              <p:cNvPr id="118" name="Rectangle 9"/>
              <p:cNvSpPr>
                <a:spLocks noChangeArrowheads="1"/>
              </p:cNvSpPr>
              <p:nvPr>
                <p:custDataLst>
                  <p:tags r:id="rId17"/>
                </p:custDataLst>
              </p:nvPr>
            </p:nvSpPr>
            <p:spPr bwMode="auto">
              <a:xfrm>
                <a:off x="122238"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19" name="Rectangle 10"/>
              <p:cNvSpPr>
                <a:spLocks noChangeArrowheads="1"/>
              </p:cNvSpPr>
              <p:nvPr>
                <p:custDataLst>
                  <p:tags r:id="rId18"/>
                </p:custDataLst>
              </p:nvPr>
            </p:nvSpPr>
            <p:spPr bwMode="auto">
              <a:xfrm>
                <a:off x="66357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20" name="Rectangle 11"/>
              <p:cNvSpPr>
                <a:spLocks noChangeArrowheads="1"/>
              </p:cNvSpPr>
              <p:nvPr>
                <p:custDataLst>
                  <p:tags r:id="rId19"/>
                </p:custDataLst>
              </p:nvPr>
            </p:nvSpPr>
            <p:spPr bwMode="auto">
              <a:xfrm>
                <a:off x="1203325" y="1865313"/>
                <a:ext cx="5397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400">
                  <a:solidFill>
                    <a:srgbClr val="525252"/>
                  </a:solidFill>
                </a:endParaRPr>
              </a:p>
            </p:txBody>
          </p:sp>
          <p:sp>
            <p:nvSpPr>
              <p:cNvPr id="122" name="Rectangle 12"/>
              <p:cNvSpPr>
                <a:spLocks noChangeArrowheads="1"/>
              </p:cNvSpPr>
              <p:nvPr>
                <p:custDataLst>
                  <p:tags r:id="rId20"/>
                </p:custDataLst>
              </p:nvPr>
            </p:nvSpPr>
            <p:spPr bwMode="auto">
              <a:xfrm>
                <a:off x="122238" y="2297113"/>
                <a:ext cx="792162"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rgbClr val="525252"/>
                  </a:solidFill>
                </a:endParaRPr>
              </a:p>
            </p:txBody>
          </p:sp>
          <p:sp>
            <p:nvSpPr>
              <p:cNvPr id="123" name="Rectangle 13"/>
              <p:cNvSpPr>
                <a:spLocks noChangeArrowheads="1"/>
              </p:cNvSpPr>
              <p:nvPr>
                <p:custDataLst>
                  <p:tags r:id="rId21"/>
                </p:custDataLst>
              </p:nvPr>
            </p:nvSpPr>
            <p:spPr bwMode="auto">
              <a:xfrm>
                <a:off x="915988" y="2297113"/>
                <a:ext cx="827087" cy="431800"/>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2400">
                  <a:solidFill>
                    <a:srgbClr val="525252"/>
                  </a:solidFill>
                </a:endParaRPr>
              </a:p>
            </p:txBody>
          </p:sp>
        </p:grpSp>
        <p:cxnSp>
          <p:nvCxnSpPr>
            <p:cNvPr id="158" name="直接箭头连接符 157"/>
            <p:cNvCxnSpPr>
              <a:endCxn id="118" idx="0"/>
            </p:cNvCxnSpPr>
            <p:nvPr/>
          </p:nvCxnSpPr>
          <p:spPr>
            <a:xfrm rot="16200000" flipH="1">
              <a:off x="381523" y="1047181"/>
              <a:ext cx="309252" cy="21510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32" y="681319"/>
              <a:ext cx="500034" cy="361950"/>
            </a:xfrm>
            <a:prstGeom prst="rect">
              <a:avLst/>
            </a:prstGeom>
            <a:noFill/>
          </p:spPr>
          <p:txBody>
            <a:bodyPr wrap="square" rtlCol="0">
              <a:spAutoFit/>
            </a:bodyPr>
            <a:lstStyle/>
            <a:p>
              <a:r>
                <a:rPr lang="en-US" altLang="zh-CN" sz="22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grpSp>
      <p:sp>
        <p:nvSpPr>
          <p:cNvPr id="132" name="TextBox 131"/>
          <p:cNvSpPr txBox="1"/>
          <p:nvPr/>
        </p:nvSpPr>
        <p:spPr>
          <a:xfrm>
            <a:off x="3844942" y="6453336"/>
            <a:ext cx="3500462" cy="312420"/>
          </a:xfrm>
          <a:prstGeom prst="rect">
            <a:avLst/>
          </a:prstGeom>
          <a:noFill/>
        </p:spPr>
        <p:txBody>
          <a:bodyPr wrap="square" rtlCol="0">
            <a:spAutoFit/>
          </a:bodyPr>
          <a:lstStyle/>
          <a:p>
            <a:pPr algn="l"/>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总的头结点个数</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28" name="灯片编号占位符 127"/>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94</a:t>
            </a:fld>
            <a:r>
              <a:rPr lang="en-US" altLang="zh-CN">
                <a:solidFill>
                  <a:srgbClr val="000000"/>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par>
                          <p:cTn id="7" fill="hold">
                            <p:stCondLst>
                              <p:cond delay="0"/>
                            </p:stCondLst>
                            <p:childTnLst>
                              <p:par>
                                <p:cTn id="8" presetID="18" presetClass="entr" presetSubtype="6" fill="hold" nodeType="after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strips(downRight)">
                                      <p:cBhvr>
                                        <p:cTn id="10" dur="1000"/>
                                        <p:tgtEl>
                                          <p:spTgt spid="126"/>
                                        </p:tgtEl>
                                      </p:cBhvr>
                                    </p:animEffect>
                                  </p:childTnLst>
                                </p:cTn>
                              </p:par>
                            </p:childTnLst>
                          </p:cTn>
                        </p:par>
                        <p:par>
                          <p:cTn id="11" fill="hold">
                            <p:stCondLst>
                              <p:cond delay="1000"/>
                            </p:stCondLst>
                            <p:childTnLst>
                              <p:par>
                                <p:cTn id="12" presetID="18" presetClass="entr" presetSubtype="6" fill="hold" nodeType="afterEffect">
                                  <p:stCondLst>
                                    <p:cond delay="0"/>
                                  </p:stCondLst>
                                  <p:childTnLst>
                                    <p:set>
                                      <p:cBhvr>
                                        <p:cTn id="13" dur="1" fill="hold">
                                          <p:stCondLst>
                                            <p:cond delay="0"/>
                                          </p:stCondLst>
                                        </p:cTn>
                                        <p:tgtEl>
                                          <p:spTgt spid="130"/>
                                        </p:tgtEl>
                                        <p:attrNameLst>
                                          <p:attrName>style.visibility</p:attrName>
                                        </p:attrNameLst>
                                      </p:cBhvr>
                                      <p:to>
                                        <p:strVal val="visible"/>
                                      </p:to>
                                    </p:set>
                                    <p:animEffect transition="in" filter="strips(downRight)">
                                      <p:cBhvr>
                                        <p:cTn id="14" dur="1000"/>
                                        <p:tgtEl>
                                          <p:spTgt spid="130"/>
                                        </p:tgtEl>
                                      </p:cBhvr>
                                    </p:animEffect>
                                  </p:childTnLst>
                                </p:cTn>
                              </p:par>
                            </p:childTnLst>
                          </p:cTn>
                        </p:par>
                        <p:par>
                          <p:cTn id="15" fill="hold">
                            <p:stCondLst>
                              <p:cond delay="2000"/>
                            </p:stCondLst>
                            <p:childTnLst>
                              <p:par>
                                <p:cTn id="16" presetID="18" presetClass="entr" presetSubtype="6" fill="hold" nodeType="after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strips(downRight)">
                                      <p:cBhvr>
                                        <p:cTn id="18" dur="1000"/>
                                        <p:tgtEl>
                                          <p:spTgt spid="134"/>
                                        </p:tgtEl>
                                      </p:cBhvr>
                                    </p:animEffect>
                                  </p:childTnLst>
                                </p:cTn>
                              </p:par>
                            </p:childTnLst>
                          </p:cTn>
                        </p:par>
                        <p:par>
                          <p:cTn id="19" fill="hold">
                            <p:stCondLst>
                              <p:cond delay="3000"/>
                            </p:stCondLst>
                            <p:childTnLst>
                              <p:par>
                                <p:cTn id="20" presetID="18" presetClass="entr" presetSubtype="6" fill="hold" nodeType="after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strips(downRight)">
                                      <p:cBhvr>
                                        <p:cTn id="22" dur="1000"/>
                                        <p:tgtEl>
                                          <p:spTgt spid="140"/>
                                        </p:tgtEl>
                                      </p:cBhvr>
                                    </p:animEffect>
                                  </p:childTnLst>
                                </p:cTn>
                              </p:par>
                            </p:childTnLst>
                          </p:cTn>
                        </p:par>
                        <p:par>
                          <p:cTn id="23" fill="hold">
                            <p:stCondLst>
                              <p:cond delay="4000"/>
                            </p:stCondLst>
                            <p:childTnLst>
                              <p:par>
                                <p:cTn id="24" presetID="18" presetClass="entr" presetSubtype="12" fill="hold"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strips(downLeft)">
                                      <p:cBhvr>
                                        <p:cTn id="26" dur="10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3" cstate="print">
            <a:extLst>
              <a:ext uri="{28A0092B-C50C-407E-A947-70E740481C1C}">
                <a14:useLocalDpi xmlns:a14="http://schemas.microsoft.com/office/drawing/2010/main" val="0"/>
              </a:ext>
            </a:extLst>
          </a:blip>
          <a:srcRect l="17015" r="6207" b="9120"/>
          <a:stretch>
            <a:fillRect/>
          </a:stretch>
        </p:blipFill>
        <p:spPr>
          <a:xfrm>
            <a:off x="0" y="1753387"/>
            <a:ext cx="3114204" cy="5089661"/>
          </a:xfrm>
          <a:prstGeom prst="rect">
            <a:avLst/>
          </a:prstGeom>
        </p:spPr>
      </p:pic>
      <p:sp>
        <p:nvSpPr>
          <p:cNvPr id="49165" name="Rectangle 13"/>
          <p:cNvSpPr>
            <a:spLocks noChangeArrowheads="1"/>
          </p:cNvSpPr>
          <p:nvPr/>
        </p:nvSpPr>
        <p:spPr bwMode="auto">
          <a:xfrm>
            <a:off x="1524000" y="2962276"/>
            <a:ext cx="9144000" cy="414020"/>
          </a:xfrm>
          <a:prstGeom prst="rect">
            <a:avLst/>
          </a:prstGeom>
          <a:noFill/>
          <a:ln w="9525">
            <a:noFill/>
            <a:miter lim="800000"/>
          </a:ln>
          <a:effectLst/>
        </p:spPr>
        <p:txBody>
          <a:bodyPr>
            <a:spAutoFit/>
          </a:bodyPr>
          <a:lstStyle/>
          <a:p>
            <a:pPr algn="just"/>
            <a:r>
              <a:rPr lang="en-US" altLang="zh-CN" sz="1000" b="0">
                <a:solidFill>
                  <a:srgbClr val="FFFFFF"/>
                </a:solidFill>
                <a:latin typeface="微软雅黑" panose="020B0503020204020204" pitchFamily="34" charset="-122"/>
                <a:ea typeface="微软雅黑" panose="020B0503020204020204" pitchFamily="34" charset="-122"/>
              </a:rPr>
              <a:t> </a:t>
            </a:r>
          </a:p>
          <a:p>
            <a:pPr algn="l" eaLnBrk="0" hangingPunct="0"/>
            <a:endParaRPr lang="en-US" altLang="zh-CN" sz="1000" b="0">
              <a:solidFill>
                <a:srgbClr val="FFFFFF"/>
              </a:solidFill>
              <a:latin typeface="微软雅黑" panose="020B0503020204020204" pitchFamily="34" charset="-122"/>
              <a:ea typeface="微软雅黑" panose="020B0503020204020204" pitchFamily="34" charset="-122"/>
            </a:endParaRPr>
          </a:p>
        </p:txBody>
      </p:sp>
      <p:sp>
        <p:nvSpPr>
          <p:cNvPr id="49180" name="Text Box 28"/>
          <p:cNvSpPr txBox="1">
            <a:spLocks noChangeArrowheads="1"/>
          </p:cNvSpPr>
          <p:nvPr/>
        </p:nvSpPr>
        <p:spPr bwMode="auto">
          <a:xfrm>
            <a:off x="1199456" y="1348045"/>
            <a:ext cx="3532184" cy="337185"/>
          </a:xfrm>
          <a:prstGeom prst="rect">
            <a:avLst/>
          </a:prstGeom>
          <a:noFill/>
          <a:ln w="38100" algn="ctr">
            <a:noFill/>
            <a:miter lim="800000"/>
          </a:ln>
          <a:effectLst/>
        </p:spPr>
        <p:txBody>
          <a:bodyPr wrap="square">
            <a:spAutoFit/>
          </a:bodyPr>
          <a:lstStyle/>
          <a:p>
            <a:pPr algn="l">
              <a:spcBef>
                <a:spcPct val="5000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为了统一</a:t>
            </a:r>
            <a:r>
              <a:rPr lang="zh-CN" altLang="en-US" sz="2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，设计结点类型</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如下：</a:t>
            </a:r>
          </a:p>
        </p:txBody>
      </p:sp>
      <p:sp>
        <p:nvSpPr>
          <p:cNvPr id="21" name="灯片编号占位符 20"/>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95</a:t>
            </a:fld>
            <a:r>
              <a:rPr lang="en-US" altLang="zh-CN">
                <a:solidFill>
                  <a:srgbClr val="000000"/>
                </a:solidFill>
                <a:latin typeface="微软雅黑" panose="020B0503020204020204" pitchFamily="34" charset="-122"/>
                <a:ea typeface="微软雅黑" panose="020B0503020204020204" pitchFamily="34" charset="-122"/>
              </a:rPr>
              <a:t>/86</a:t>
            </a:r>
          </a:p>
        </p:txBody>
      </p:sp>
      <p:grpSp>
        <p:nvGrpSpPr>
          <p:cNvPr id="4" name="组合 3"/>
          <p:cNvGrpSpPr/>
          <p:nvPr/>
        </p:nvGrpSpPr>
        <p:grpSpPr>
          <a:xfrm>
            <a:off x="3215680" y="2492896"/>
            <a:ext cx="8280920" cy="2736304"/>
            <a:chOff x="3143672" y="2435030"/>
            <a:chExt cx="8280920" cy="2736304"/>
          </a:xfrm>
        </p:grpSpPr>
        <p:sp>
          <p:nvSpPr>
            <p:cNvPr id="49166" name="Rectangle 14"/>
            <p:cNvSpPr>
              <a:spLocks noChangeArrowheads="1"/>
            </p:cNvSpPr>
            <p:nvPr/>
          </p:nvSpPr>
          <p:spPr bwMode="auto">
            <a:xfrm>
              <a:off x="4026008" y="4019082"/>
              <a:ext cx="6215106" cy="312420"/>
            </a:xfrm>
            <a:prstGeom prst="rect">
              <a:avLst/>
            </a:prstGeom>
            <a:noFill/>
            <a:ln w="9525">
              <a:noFill/>
              <a:miter lim="800000"/>
            </a:ln>
            <a:effectLst/>
          </p:spPr>
          <p:txBody>
            <a:bodyPr wrap="square">
              <a:spAutoFit/>
            </a:bodyPr>
            <a:lstStyle/>
            <a:p>
              <a:pPr algn="l"/>
              <a:r>
                <a:rPr lang="en-US" altLang="zh-CN" sz="18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元素结点结构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头结点结构</a:t>
              </a:r>
              <a:endPar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0" name="Rectangle 18"/>
            <p:cNvSpPr>
              <a:spLocks noChangeArrowheads="1"/>
            </p:cNvSpPr>
            <p:nvPr>
              <p:custDataLst>
                <p:tags r:id="rId1"/>
              </p:custDataLst>
            </p:nvPr>
          </p:nvSpPr>
          <p:spPr bwMode="auto">
            <a:xfrm>
              <a:off x="3495808" y="2939582"/>
              <a:ext cx="1081087"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49171" name="Rectangle 19"/>
            <p:cNvSpPr>
              <a:spLocks noChangeArrowheads="1"/>
            </p:cNvSpPr>
            <p:nvPr>
              <p:custDataLst>
                <p:tags r:id="rId2"/>
              </p:custDataLst>
            </p:nvPr>
          </p:nvSpPr>
          <p:spPr bwMode="auto">
            <a:xfrm>
              <a:off x="4576894" y="2939582"/>
              <a:ext cx="1081088"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49172" name="Rectangle 20"/>
            <p:cNvSpPr>
              <a:spLocks noChangeArrowheads="1"/>
            </p:cNvSpPr>
            <p:nvPr>
              <p:custDataLst>
                <p:tags r:id="rId3"/>
              </p:custDataLst>
            </p:nvPr>
          </p:nvSpPr>
          <p:spPr bwMode="auto">
            <a:xfrm>
              <a:off x="5656394" y="2939582"/>
              <a:ext cx="1081088" cy="431800"/>
            </a:xfrm>
            <a:prstGeom prst="rect">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wrap="none"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value</a:t>
              </a:r>
            </a:p>
          </p:txBody>
        </p:sp>
        <p:sp>
          <p:nvSpPr>
            <p:cNvPr id="49173" name="Rectangle 21"/>
            <p:cNvSpPr>
              <a:spLocks noChangeArrowheads="1"/>
            </p:cNvSpPr>
            <p:nvPr>
              <p:custDataLst>
                <p:tags r:id="rId4"/>
              </p:custDataLst>
            </p:nvPr>
          </p:nvSpPr>
          <p:spPr bwMode="auto">
            <a:xfrm>
              <a:off x="3495807" y="3371382"/>
              <a:ext cx="16573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down</a:t>
              </a:r>
            </a:p>
          </p:txBody>
        </p:sp>
        <p:sp>
          <p:nvSpPr>
            <p:cNvPr id="49174" name="Rectangle 22"/>
            <p:cNvSpPr>
              <a:spLocks noChangeArrowheads="1"/>
            </p:cNvSpPr>
            <p:nvPr>
              <p:custDataLst>
                <p:tags r:id="rId5"/>
              </p:custDataLst>
            </p:nvPr>
          </p:nvSpPr>
          <p:spPr bwMode="auto">
            <a:xfrm>
              <a:off x="5153158" y="3371382"/>
              <a:ext cx="1584325"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right</a:t>
              </a:r>
            </a:p>
          </p:txBody>
        </p:sp>
        <p:sp>
          <p:nvSpPr>
            <p:cNvPr id="49175" name="Rectangle 23"/>
            <p:cNvSpPr>
              <a:spLocks noChangeArrowheads="1"/>
            </p:cNvSpPr>
            <p:nvPr>
              <p:custDataLst>
                <p:tags r:id="rId6"/>
              </p:custDataLst>
            </p:nvPr>
          </p:nvSpPr>
          <p:spPr bwMode="auto">
            <a:xfrm>
              <a:off x="7597908" y="2939582"/>
              <a:ext cx="1081087"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49176" name="Rectangle 24"/>
            <p:cNvSpPr>
              <a:spLocks noChangeArrowheads="1"/>
            </p:cNvSpPr>
            <p:nvPr>
              <p:custDataLst>
                <p:tags r:id="rId7"/>
              </p:custDataLst>
            </p:nvPr>
          </p:nvSpPr>
          <p:spPr bwMode="auto">
            <a:xfrm>
              <a:off x="8678994" y="2939582"/>
              <a:ext cx="1081088"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49177" name="Rectangle 25"/>
            <p:cNvSpPr>
              <a:spLocks noChangeArrowheads="1"/>
            </p:cNvSpPr>
            <p:nvPr>
              <p:custDataLst>
                <p:tags r:id="rId8"/>
              </p:custDataLst>
            </p:nvPr>
          </p:nvSpPr>
          <p:spPr bwMode="auto">
            <a:xfrm>
              <a:off x="9758494" y="2939582"/>
              <a:ext cx="1081088" cy="431800"/>
            </a:xfrm>
            <a:prstGeom prst="rect">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wrap="none"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link</a:t>
              </a:r>
            </a:p>
          </p:txBody>
        </p:sp>
        <p:sp>
          <p:nvSpPr>
            <p:cNvPr id="49178" name="Rectangle 26"/>
            <p:cNvSpPr>
              <a:spLocks noChangeArrowheads="1"/>
            </p:cNvSpPr>
            <p:nvPr>
              <p:custDataLst>
                <p:tags r:id="rId9"/>
              </p:custDataLst>
            </p:nvPr>
          </p:nvSpPr>
          <p:spPr bwMode="auto">
            <a:xfrm>
              <a:off x="7597907" y="3371382"/>
              <a:ext cx="1657350"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down</a:t>
              </a:r>
            </a:p>
          </p:txBody>
        </p:sp>
        <p:sp>
          <p:nvSpPr>
            <p:cNvPr id="49179" name="Rectangle 27"/>
            <p:cNvSpPr>
              <a:spLocks noChangeArrowheads="1"/>
            </p:cNvSpPr>
            <p:nvPr>
              <p:custDataLst>
                <p:tags r:id="rId10"/>
              </p:custDataLst>
            </p:nvPr>
          </p:nvSpPr>
          <p:spPr bwMode="auto">
            <a:xfrm>
              <a:off x="9255258" y="3371382"/>
              <a:ext cx="1584325" cy="4318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right</a:t>
              </a:r>
            </a:p>
          </p:txBody>
        </p:sp>
        <p:grpSp>
          <p:nvGrpSpPr>
            <p:cNvPr id="2" name="组合 20"/>
            <p:cNvGrpSpPr/>
            <p:nvPr/>
          </p:nvGrpSpPr>
          <p:grpSpPr>
            <a:xfrm>
              <a:off x="6312024" y="3233264"/>
              <a:ext cx="3714776" cy="1740909"/>
              <a:chOff x="3500430" y="2643182"/>
              <a:chExt cx="3714776" cy="1740909"/>
            </a:xfrm>
          </p:grpSpPr>
          <p:cxnSp>
            <p:nvCxnSpPr>
              <p:cNvPr id="17" name="直接箭头连接符 16"/>
              <p:cNvCxnSpPr/>
              <p:nvPr/>
            </p:nvCxnSpPr>
            <p:spPr>
              <a:xfrm rot="16200000" flipV="1">
                <a:off x="3214678" y="3000372"/>
                <a:ext cx="1357322" cy="78581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643438" y="2643182"/>
                <a:ext cx="2571768" cy="142876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43306" y="4071942"/>
                <a:ext cx="2071702" cy="312149"/>
              </a:xfrm>
              <a:prstGeom prst="rect">
                <a:avLst/>
              </a:prstGeom>
              <a:noFill/>
            </p:spPr>
            <p:txBody>
              <a:bodyPr wrap="square" rtlCol="0">
                <a:spAutoFit/>
              </a:bodyPr>
              <a:lstStyle/>
              <a:p>
                <a:r>
                  <a:rPr lang="zh-CN" altLang="en-US" sz="1800">
                    <a:solidFill>
                      <a:srgbClr val="000000"/>
                    </a:solidFill>
                    <a:latin typeface="微软雅黑" panose="020B0503020204020204" pitchFamily="34" charset="-122"/>
                    <a:ea typeface="微软雅黑" panose="020B0503020204020204" pitchFamily="34" charset="-122"/>
                  </a:rPr>
                  <a:t>用标识</a:t>
                </a:r>
                <a:r>
                  <a:rPr lang="en-US" altLang="zh-CN" sz="1800">
                    <a:solidFill>
                      <a:srgbClr val="000000"/>
                    </a:solidFill>
                    <a:latin typeface="微软雅黑" panose="020B0503020204020204" pitchFamily="34" charset="-122"/>
                    <a:ea typeface="微软雅黑" panose="020B0503020204020204" pitchFamily="34" charset="-122"/>
                  </a:rPr>
                  <a:t>tag</a:t>
                </a:r>
                <a:r>
                  <a:rPr lang="zh-CN" altLang="en-US" sz="1800">
                    <a:solidFill>
                      <a:srgbClr val="000000"/>
                    </a:solidFill>
                    <a:latin typeface="微软雅黑" panose="020B0503020204020204" pitchFamily="34" charset="-122"/>
                    <a:ea typeface="微软雅黑" panose="020B0503020204020204" pitchFamily="34" charset="-122"/>
                  </a:rPr>
                  <a:t>区分</a:t>
                </a:r>
              </a:p>
            </p:txBody>
          </p:sp>
        </p:grpSp>
        <p:sp>
          <p:nvSpPr>
            <p:cNvPr id="3" name="矩形 2"/>
            <p:cNvSpPr/>
            <p:nvPr>
              <p:custDataLst>
                <p:tags r:id="rId11"/>
              </p:custDataLst>
            </p:nvPr>
          </p:nvSpPr>
          <p:spPr bwMode="auto">
            <a:xfrm>
              <a:off x="3143672" y="2435030"/>
              <a:ext cx="8280920" cy="2736304"/>
            </a:xfrm>
            <a:prstGeom prst="rect">
              <a:avLst/>
            </a:prstGeom>
            <a:ln w="38100">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180"/>
                                        </p:tgtEl>
                                        <p:attrNameLst>
                                          <p:attrName>style.visibility</p:attrName>
                                        </p:attrNameLst>
                                      </p:cBhvr>
                                      <p:to>
                                        <p:strVal val="visible"/>
                                      </p:to>
                                    </p:set>
                                    <p:animEffect transition="in" filter="wipe(left)">
                                      <p:cBhvr>
                                        <p:cTn id="7" dur="500"/>
                                        <p:tgtEl>
                                          <p:spTgt spid="491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80"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8"/>
          <p:cNvGrpSpPr/>
          <p:nvPr/>
        </p:nvGrpSpPr>
        <p:grpSpPr>
          <a:xfrm>
            <a:off x="4560083" y="2674151"/>
            <a:ext cx="5286412" cy="357190"/>
            <a:chOff x="3000364" y="2143116"/>
            <a:chExt cx="5286412" cy="357190"/>
          </a:xfrm>
        </p:grpSpPr>
        <p:grpSp>
          <p:nvGrpSpPr>
            <p:cNvPr id="6" name="组合 4"/>
            <p:cNvGrpSpPr/>
            <p:nvPr/>
          </p:nvGrpSpPr>
          <p:grpSpPr>
            <a:xfrm>
              <a:off x="3000364" y="2143116"/>
              <a:ext cx="2000264" cy="357190"/>
              <a:chOff x="2357422" y="1571612"/>
              <a:chExt cx="2000264" cy="357190"/>
            </a:xfrm>
          </p:grpSpPr>
          <p:sp>
            <p:nvSpPr>
              <p:cNvPr id="2" name="矩形 1"/>
              <p:cNvSpPr/>
              <p:nvPr>
                <p:custDataLst>
                  <p:tags r:id="rId33"/>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1011</a:t>
                </a:r>
              </a:p>
            </p:txBody>
          </p:sp>
          <p:sp>
            <p:nvSpPr>
              <p:cNvPr id="3" name="矩形 2"/>
              <p:cNvSpPr/>
              <p:nvPr>
                <p:custDataLst>
                  <p:tags r:id="rId34"/>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张三</a:t>
                </a:r>
              </a:p>
            </p:txBody>
          </p:sp>
          <p:sp>
            <p:nvSpPr>
              <p:cNvPr id="4" name="矩形 3"/>
              <p:cNvSpPr/>
              <p:nvPr>
                <p:custDataLst>
                  <p:tags r:id="rId35"/>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10" name="组合 5"/>
            <p:cNvGrpSpPr/>
            <p:nvPr/>
          </p:nvGrpSpPr>
          <p:grpSpPr>
            <a:xfrm>
              <a:off x="5357818" y="2143116"/>
              <a:ext cx="2000264" cy="357190"/>
              <a:chOff x="2357422" y="1571612"/>
              <a:chExt cx="2000264" cy="357190"/>
            </a:xfrm>
          </p:grpSpPr>
          <p:sp>
            <p:nvSpPr>
              <p:cNvPr id="7" name="矩形 6"/>
              <p:cNvSpPr/>
              <p:nvPr>
                <p:custDataLst>
                  <p:tags r:id="rId30"/>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1013</a:t>
                </a:r>
              </a:p>
            </p:txBody>
          </p:sp>
          <p:sp>
            <p:nvSpPr>
              <p:cNvPr id="8" name="矩形 7"/>
              <p:cNvSpPr/>
              <p:nvPr>
                <p:custDataLst>
                  <p:tags r:id="rId31"/>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李四</a:t>
                </a:r>
              </a:p>
            </p:txBody>
          </p:sp>
          <p:sp>
            <p:nvSpPr>
              <p:cNvPr id="9" name="矩形 8"/>
              <p:cNvSpPr/>
              <p:nvPr>
                <p:custDataLst>
                  <p:tags r:id="rId32"/>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cxnSp>
          <p:nvCxnSpPr>
            <p:cNvPr id="11" name="直接箭头连接符 10"/>
            <p:cNvCxnSpPr/>
            <p:nvPr/>
          </p:nvCxnSpPr>
          <p:spPr>
            <a:xfrm flipV="1">
              <a:off x="4786314" y="2321711"/>
              <a:ext cx="5715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7143768" y="2324092"/>
              <a:ext cx="5715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15272" y="2186374"/>
              <a:ext cx="571504" cy="288290"/>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grpSp>
        <p:nvGrpSpPr>
          <p:cNvPr id="14" name="组合 79"/>
          <p:cNvGrpSpPr/>
          <p:nvPr/>
        </p:nvGrpSpPr>
        <p:grpSpPr>
          <a:xfrm>
            <a:off x="2345505" y="2674151"/>
            <a:ext cx="2214578" cy="357190"/>
            <a:chOff x="785786" y="2143116"/>
            <a:chExt cx="2214578" cy="357190"/>
          </a:xfrm>
        </p:grpSpPr>
        <p:grpSp>
          <p:nvGrpSpPr>
            <p:cNvPr id="19" name="组合 13"/>
            <p:cNvGrpSpPr/>
            <p:nvPr/>
          </p:nvGrpSpPr>
          <p:grpSpPr>
            <a:xfrm>
              <a:off x="785786" y="2143116"/>
              <a:ext cx="2000264" cy="357190"/>
              <a:chOff x="2357422" y="1571612"/>
              <a:chExt cx="2000264" cy="357190"/>
            </a:xfrm>
          </p:grpSpPr>
          <p:sp>
            <p:nvSpPr>
              <p:cNvPr id="15" name="矩形 14"/>
              <p:cNvSpPr/>
              <p:nvPr>
                <p:custDataLst>
                  <p:tags r:id="rId27"/>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班</a:t>
                </a:r>
              </a:p>
            </p:txBody>
          </p:sp>
          <p:sp>
            <p:nvSpPr>
              <p:cNvPr id="16" name="矩形 15"/>
              <p:cNvSpPr/>
              <p:nvPr>
                <p:custDataLst>
                  <p:tags r:id="rId28"/>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矩形 16"/>
              <p:cNvSpPr/>
              <p:nvPr>
                <p:custDataLst>
                  <p:tags r:id="rId29"/>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cxnSp>
          <p:nvCxnSpPr>
            <p:cNvPr id="18" name="直接箭头连接符 17"/>
            <p:cNvCxnSpPr/>
            <p:nvPr/>
          </p:nvCxnSpPr>
          <p:spPr>
            <a:xfrm flipV="1">
              <a:off x="2428860" y="2311392"/>
              <a:ext cx="5715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组合 80"/>
          <p:cNvGrpSpPr/>
          <p:nvPr/>
        </p:nvGrpSpPr>
        <p:grpSpPr>
          <a:xfrm>
            <a:off x="2345505" y="3388531"/>
            <a:ext cx="7500990" cy="357190"/>
            <a:chOff x="785786" y="2857496"/>
            <a:chExt cx="7500990" cy="357190"/>
          </a:xfrm>
        </p:grpSpPr>
        <p:grpSp>
          <p:nvGrpSpPr>
            <p:cNvPr id="30" name="组合 18"/>
            <p:cNvGrpSpPr/>
            <p:nvPr/>
          </p:nvGrpSpPr>
          <p:grpSpPr>
            <a:xfrm>
              <a:off x="3000364" y="2857496"/>
              <a:ext cx="2000264" cy="357190"/>
              <a:chOff x="2357422" y="1571612"/>
              <a:chExt cx="2000264" cy="357190"/>
            </a:xfrm>
          </p:grpSpPr>
          <p:sp>
            <p:nvSpPr>
              <p:cNvPr id="20" name="矩形 19"/>
              <p:cNvSpPr/>
              <p:nvPr>
                <p:custDataLst>
                  <p:tags r:id="rId24"/>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1028</a:t>
                </a:r>
              </a:p>
            </p:txBody>
          </p:sp>
          <p:sp>
            <p:nvSpPr>
              <p:cNvPr id="21" name="矩形 20"/>
              <p:cNvSpPr/>
              <p:nvPr>
                <p:custDataLst>
                  <p:tags r:id="rId25"/>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王五</a:t>
                </a:r>
              </a:p>
            </p:txBody>
          </p:sp>
          <p:sp>
            <p:nvSpPr>
              <p:cNvPr id="22" name="矩形 21"/>
              <p:cNvSpPr/>
              <p:nvPr>
                <p:custDataLst>
                  <p:tags r:id="rId26"/>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35" name="组合 22"/>
            <p:cNvGrpSpPr/>
            <p:nvPr/>
          </p:nvGrpSpPr>
          <p:grpSpPr>
            <a:xfrm>
              <a:off x="5357818" y="2857496"/>
              <a:ext cx="2000264" cy="357190"/>
              <a:chOff x="2357422" y="1571612"/>
              <a:chExt cx="2000264" cy="357190"/>
            </a:xfrm>
          </p:grpSpPr>
          <p:sp>
            <p:nvSpPr>
              <p:cNvPr id="24" name="矩形 23"/>
              <p:cNvSpPr/>
              <p:nvPr>
                <p:custDataLst>
                  <p:tags r:id="rId21"/>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1029</a:t>
                </a:r>
              </a:p>
            </p:txBody>
          </p:sp>
          <p:sp>
            <p:nvSpPr>
              <p:cNvPr id="25" name="矩形 24"/>
              <p:cNvSpPr/>
              <p:nvPr>
                <p:custDataLst>
                  <p:tags r:id="rId22"/>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刘六</a:t>
                </a:r>
              </a:p>
            </p:txBody>
          </p:sp>
          <p:sp>
            <p:nvSpPr>
              <p:cNvPr id="26" name="矩形 25"/>
              <p:cNvSpPr/>
              <p:nvPr>
                <p:custDataLst>
                  <p:tags r:id="rId23"/>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cxnSp>
          <p:nvCxnSpPr>
            <p:cNvPr id="27" name="直接箭头连接符 26"/>
            <p:cNvCxnSpPr/>
            <p:nvPr/>
          </p:nvCxnSpPr>
          <p:spPr>
            <a:xfrm flipV="1">
              <a:off x="4786314" y="3036091"/>
              <a:ext cx="5715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7143768" y="3038472"/>
              <a:ext cx="5715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15272" y="2900754"/>
              <a:ext cx="571504" cy="288290"/>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39" name="组合 29"/>
            <p:cNvGrpSpPr/>
            <p:nvPr/>
          </p:nvGrpSpPr>
          <p:grpSpPr>
            <a:xfrm>
              <a:off x="785786" y="2857496"/>
              <a:ext cx="2000264" cy="357190"/>
              <a:chOff x="2357422" y="1571612"/>
              <a:chExt cx="2000264" cy="357190"/>
            </a:xfrm>
          </p:grpSpPr>
          <p:sp>
            <p:nvSpPr>
              <p:cNvPr id="31" name="矩形 30"/>
              <p:cNvSpPr/>
              <p:nvPr>
                <p:custDataLst>
                  <p:tags r:id="rId18"/>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班</a:t>
                </a:r>
              </a:p>
            </p:txBody>
          </p:sp>
          <p:sp>
            <p:nvSpPr>
              <p:cNvPr id="32" name="矩形 31"/>
              <p:cNvSpPr/>
              <p:nvPr>
                <p:custDataLst>
                  <p:tags r:id="rId19"/>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3" name="矩形 32"/>
              <p:cNvSpPr/>
              <p:nvPr>
                <p:custDataLst>
                  <p:tags r:id="rId20"/>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cxnSp>
          <p:nvCxnSpPr>
            <p:cNvPr id="34" name="直接箭头连接符 33"/>
            <p:cNvCxnSpPr/>
            <p:nvPr/>
          </p:nvCxnSpPr>
          <p:spPr>
            <a:xfrm flipV="1">
              <a:off x="2428860" y="3025772"/>
              <a:ext cx="5715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6" name="组合 81"/>
          <p:cNvGrpSpPr/>
          <p:nvPr/>
        </p:nvGrpSpPr>
        <p:grpSpPr>
          <a:xfrm>
            <a:off x="2345505" y="5245919"/>
            <a:ext cx="7500990" cy="357190"/>
            <a:chOff x="785786" y="4714884"/>
            <a:chExt cx="7500990" cy="357190"/>
          </a:xfrm>
        </p:grpSpPr>
        <p:grpSp>
          <p:nvGrpSpPr>
            <p:cNvPr id="51" name="组合 34"/>
            <p:cNvGrpSpPr/>
            <p:nvPr/>
          </p:nvGrpSpPr>
          <p:grpSpPr>
            <a:xfrm>
              <a:off x="3000364" y="4714884"/>
              <a:ext cx="2000264" cy="357190"/>
              <a:chOff x="2357422" y="1571612"/>
              <a:chExt cx="2000264" cy="357190"/>
            </a:xfrm>
          </p:grpSpPr>
          <p:sp>
            <p:nvSpPr>
              <p:cNvPr id="36" name="矩形 35"/>
              <p:cNvSpPr/>
              <p:nvPr>
                <p:custDataLst>
                  <p:tags r:id="rId15"/>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1082</a:t>
                </a:r>
              </a:p>
            </p:txBody>
          </p:sp>
          <p:sp>
            <p:nvSpPr>
              <p:cNvPr id="37" name="矩形 36"/>
              <p:cNvSpPr/>
              <p:nvPr>
                <p:custDataLst>
                  <p:tags r:id="rId16"/>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陈功</a:t>
                </a:r>
              </a:p>
            </p:txBody>
          </p:sp>
          <p:sp>
            <p:nvSpPr>
              <p:cNvPr id="38" name="矩形 37"/>
              <p:cNvSpPr/>
              <p:nvPr>
                <p:custDataLst>
                  <p:tags r:id="rId17"/>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55" name="组合 38"/>
            <p:cNvGrpSpPr/>
            <p:nvPr/>
          </p:nvGrpSpPr>
          <p:grpSpPr>
            <a:xfrm>
              <a:off x="5357818" y="4714884"/>
              <a:ext cx="2000264" cy="357190"/>
              <a:chOff x="2357422" y="1571612"/>
              <a:chExt cx="2000264" cy="357190"/>
            </a:xfrm>
          </p:grpSpPr>
          <p:sp>
            <p:nvSpPr>
              <p:cNvPr id="40" name="矩形 39"/>
              <p:cNvSpPr/>
              <p:nvPr>
                <p:custDataLst>
                  <p:tags r:id="rId12"/>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1085</a:t>
                </a:r>
              </a:p>
            </p:txBody>
          </p:sp>
          <p:sp>
            <p:nvSpPr>
              <p:cNvPr id="41" name="矩形 40"/>
              <p:cNvSpPr/>
              <p:nvPr>
                <p:custDataLst>
                  <p:tags r:id="rId13"/>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许斌</a:t>
                </a:r>
              </a:p>
            </p:txBody>
          </p:sp>
          <p:sp>
            <p:nvSpPr>
              <p:cNvPr id="42" name="矩形 41"/>
              <p:cNvSpPr/>
              <p:nvPr>
                <p:custDataLst>
                  <p:tags r:id="rId14"/>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cxnSp>
          <p:nvCxnSpPr>
            <p:cNvPr id="43" name="直接箭头连接符 42"/>
            <p:cNvCxnSpPr/>
            <p:nvPr/>
          </p:nvCxnSpPr>
          <p:spPr>
            <a:xfrm flipV="1">
              <a:off x="4786314" y="4893479"/>
              <a:ext cx="5715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7143768" y="4895860"/>
              <a:ext cx="5715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715272" y="4744641"/>
              <a:ext cx="571504" cy="288290"/>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57" name="组合 45"/>
            <p:cNvGrpSpPr/>
            <p:nvPr/>
          </p:nvGrpSpPr>
          <p:grpSpPr>
            <a:xfrm>
              <a:off x="785786" y="4714884"/>
              <a:ext cx="2000264" cy="357190"/>
              <a:chOff x="2357422" y="1571612"/>
              <a:chExt cx="2000264" cy="357190"/>
            </a:xfrm>
          </p:grpSpPr>
          <p:sp>
            <p:nvSpPr>
              <p:cNvPr id="47" name="矩形 46"/>
              <p:cNvSpPr/>
              <p:nvPr>
                <p:custDataLst>
                  <p:tags r:id="rId9"/>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8</a:t>
                </a: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班</a:t>
                </a:r>
              </a:p>
            </p:txBody>
          </p:sp>
          <p:sp>
            <p:nvSpPr>
              <p:cNvPr id="48" name="矩形 47"/>
              <p:cNvSpPr/>
              <p:nvPr>
                <p:custDataLst>
                  <p:tags r:id="rId10"/>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9" name="矩形 48"/>
              <p:cNvSpPr/>
              <p:nvPr>
                <p:custDataLst>
                  <p:tags r:id="rId11"/>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cxnSp>
          <p:nvCxnSpPr>
            <p:cNvPr id="50" name="直接箭头连接符 49"/>
            <p:cNvCxnSpPr/>
            <p:nvPr/>
          </p:nvCxnSpPr>
          <p:spPr>
            <a:xfrm flipV="1">
              <a:off x="2428860" y="4883160"/>
              <a:ext cx="5715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0" name="组合 50"/>
          <p:cNvGrpSpPr/>
          <p:nvPr/>
        </p:nvGrpSpPr>
        <p:grpSpPr>
          <a:xfrm>
            <a:off x="2345505" y="1959771"/>
            <a:ext cx="2000264" cy="357190"/>
            <a:chOff x="2357422" y="1571612"/>
            <a:chExt cx="2000264" cy="357190"/>
          </a:xfrm>
        </p:grpSpPr>
        <p:sp>
          <p:nvSpPr>
            <p:cNvPr id="52" name="矩形 51"/>
            <p:cNvSpPr/>
            <p:nvPr>
              <p:custDataLst>
                <p:tags r:id="rId6"/>
              </p:custDataLst>
            </p:nvPr>
          </p:nvSpPr>
          <p:spPr>
            <a:xfrm>
              <a:off x="2357422"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届</a:t>
              </a:r>
            </a:p>
          </p:txBody>
        </p:sp>
        <p:sp>
          <p:nvSpPr>
            <p:cNvPr id="53" name="矩形 52"/>
            <p:cNvSpPr/>
            <p:nvPr>
              <p:custDataLst>
                <p:tags r:id="rId7"/>
              </p:custDataLst>
            </p:nvPr>
          </p:nvSpPr>
          <p:spPr>
            <a:xfrm>
              <a:off x="3143240" y="1571612"/>
              <a:ext cx="78581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4" name="矩形 53"/>
            <p:cNvSpPr/>
            <p:nvPr>
              <p:custDataLst>
                <p:tags r:id="rId8"/>
              </p:custDataLst>
            </p:nvPr>
          </p:nvSpPr>
          <p:spPr>
            <a:xfrm>
              <a:off x="3929058" y="1571612"/>
              <a:ext cx="428628" cy="35719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grpSp>
      <p:sp>
        <p:nvSpPr>
          <p:cNvPr id="56" name="TextBox 55"/>
          <p:cNvSpPr txBox="1"/>
          <p:nvPr/>
        </p:nvSpPr>
        <p:spPr>
          <a:xfrm>
            <a:off x="1033650" y="919609"/>
            <a:ext cx="7955589" cy="460375"/>
          </a:xfrm>
          <a:prstGeom prst="rect">
            <a:avLst/>
          </a:prstGeom>
          <a:noFill/>
        </p:spPr>
        <p:txBody>
          <a:bodyPr wrap="square" rtlCol="0">
            <a:spAutoFit/>
          </a:bodyPr>
          <a:lstStyle/>
          <a:p>
            <a:pPr algn="l">
              <a:lnSpc>
                <a:spcPct val="100000"/>
              </a:lnSpc>
            </a:pPr>
            <a:r>
              <a:rPr lang="zh-CN" altLang="en-US"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十字链表的启示：设计存储某年级所有学生的存储结构。</a:t>
            </a:r>
          </a:p>
        </p:txBody>
      </p:sp>
      <p:cxnSp>
        <p:nvCxnSpPr>
          <p:cNvPr id="58" name="直接箭头连接符 57"/>
          <p:cNvCxnSpPr/>
          <p:nvPr>
            <p:custDataLst>
              <p:tags r:id="rId1"/>
            </p:custDataLst>
          </p:nvPr>
        </p:nvCxnSpPr>
        <p:spPr>
          <a:xfrm rot="16200000" flipH="1">
            <a:off x="3238480" y="2424117"/>
            <a:ext cx="500066"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59" name="直接箭头连接符 58"/>
          <p:cNvCxnSpPr/>
          <p:nvPr>
            <p:custDataLst>
              <p:tags r:id="rId2"/>
            </p:custDataLst>
          </p:nvPr>
        </p:nvCxnSpPr>
        <p:spPr>
          <a:xfrm rot="16200000" flipH="1">
            <a:off x="3238480" y="3138499"/>
            <a:ext cx="500066"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76" name="直接箭头连接符 75"/>
          <p:cNvCxnSpPr/>
          <p:nvPr>
            <p:custDataLst>
              <p:tags r:id="rId3"/>
            </p:custDataLst>
          </p:nvPr>
        </p:nvCxnSpPr>
        <p:spPr>
          <a:xfrm rot="16200000" flipH="1">
            <a:off x="3238480" y="3852877"/>
            <a:ext cx="500066"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77" name="直接箭头连接符 76"/>
          <p:cNvCxnSpPr/>
          <p:nvPr>
            <p:custDataLst>
              <p:tags r:id="rId4"/>
            </p:custDataLst>
          </p:nvPr>
        </p:nvCxnSpPr>
        <p:spPr>
          <a:xfrm rot="16200000" flipH="1">
            <a:off x="3238481" y="4995886"/>
            <a:ext cx="500066"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78" name="TextBox 77"/>
          <p:cNvSpPr txBox="1"/>
          <p:nvPr/>
        </p:nvSpPr>
        <p:spPr>
          <a:xfrm>
            <a:off x="3202761" y="4285069"/>
            <a:ext cx="571504" cy="288290"/>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61" name="组合 85"/>
          <p:cNvGrpSpPr/>
          <p:nvPr/>
        </p:nvGrpSpPr>
        <p:grpSpPr>
          <a:xfrm>
            <a:off x="2345505" y="1518037"/>
            <a:ext cx="785818" cy="441734"/>
            <a:chOff x="785786" y="987002"/>
            <a:chExt cx="785818" cy="441734"/>
          </a:xfrm>
        </p:grpSpPr>
        <p:cxnSp>
          <p:nvCxnSpPr>
            <p:cNvPr id="84" name="直接箭头连接符 83"/>
            <p:cNvCxnSpPr/>
            <p:nvPr/>
          </p:nvCxnSpPr>
          <p:spPr>
            <a:xfrm>
              <a:off x="1142976" y="1142984"/>
              <a:ext cx="428628" cy="28575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85786" y="987002"/>
              <a:ext cx="571504" cy="312420"/>
            </a:xfrm>
            <a:prstGeom prst="rect">
              <a:avLst/>
            </a:prstGeom>
            <a:noFill/>
          </p:spPr>
          <p:txBody>
            <a:bodyPr wrap="square" rtlCol="0">
              <a:spAutoFit/>
            </a:bodyPr>
            <a:lstStyle/>
            <a:p>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grpSp>
      <p:sp>
        <p:nvSpPr>
          <p:cNvPr id="69" name="TextBox 68"/>
          <p:cNvSpPr txBox="1"/>
          <p:nvPr/>
        </p:nvSpPr>
        <p:spPr>
          <a:xfrm>
            <a:off x="2488381" y="6031737"/>
            <a:ext cx="6215106" cy="337185"/>
          </a:xfrm>
          <a:prstGeom prst="rect">
            <a:avLst/>
          </a:prstGeom>
          <a:noFill/>
        </p:spPr>
        <p:txBody>
          <a:bodyPr wrap="square" rtlCol="0">
            <a:spAutoFit/>
          </a:bodyPr>
          <a:lstStyle/>
          <a:p>
            <a:pPr algn="l"/>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通过</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来唯一标识学生存储结构。</a:t>
            </a:r>
          </a:p>
        </p:txBody>
      </p:sp>
      <p:sp>
        <p:nvSpPr>
          <p:cNvPr id="75" name="灯片编号占位符 7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96</a:t>
            </a:fld>
            <a:r>
              <a:rPr lang="en-US" altLang="zh-CN">
                <a:solidFill>
                  <a:srgbClr val="000000"/>
                </a:solidFill>
                <a:latin typeface="微软雅黑" panose="020B0503020204020204" pitchFamily="34" charset="-122"/>
                <a:ea typeface="微软雅黑" panose="020B0503020204020204" pitchFamily="34" charset="-122"/>
              </a:rPr>
              <a:t>/86</a:t>
            </a:r>
          </a:p>
        </p:txBody>
      </p:sp>
      <p:sp>
        <p:nvSpPr>
          <p:cNvPr id="63" name="矩形 62"/>
          <p:cNvSpPr/>
          <p:nvPr>
            <p:custDataLst>
              <p:tags r:id="rId5"/>
            </p:custDataLst>
          </p:nvPr>
        </p:nvSpPr>
        <p:spPr bwMode="auto">
          <a:xfrm>
            <a:off x="1631504" y="1518037"/>
            <a:ext cx="8424936" cy="5007307"/>
          </a:xfrm>
          <a:prstGeom prst="rect">
            <a:avLst/>
          </a:prstGeom>
          <a:ln w="38100">
            <a:solidFill>
              <a:schemeClr val="accent2"/>
            </a:solidFill>
            <a:prstDash val="dash"/>
            <a:tailEnd type="arrow" w="sm" len="sm"/>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childTnLst>
                                </p:cTn>
                              </p:par>
                            </p:childTnLst>
                          </p:cTn>
                        </p:par>
                        <p:par>
                          <p:cTn id="26" fill="hold">
                            <p:stCondLst>
                              <p:cond delay="0"/>
                            </p:stCondLst>
                            <p:childTnLst>
                              <p:par>
                                <p:cTn id="27" presetID="18" presetClass="entr" presetSubtype="12" fill="hold"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strips(downLeft)">
                                      <p:cBhvr>
                                        <p:cTn id="29" dur="500"/>
                                        <p:tgtEl>
                                          <p:spTgt spid="58"/>
                                        </p:tgtEl>
                                      </p:cBhvr>
                                    </p:animEffect>
                                  </p:childTnLst>
                                </p:cTn>
                              </p:par>
                            </p:childTnLst>
                          </p:cTn>
                        </p:par>
                        <p:par>
                          <p:cTn id="30" fill="hold">
                            <p:stCondLst>
                              <p:cond delay="500"/>
                            </p:stCondLst>
                            <p:childTnLst>
                              <p:par>
                                <p:cTn id="31" presetID="18" presetClass="entr" presetSubtype="12"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strips(downLeft)">
                                      <p:cBhvr>
                                        <p:cTn id="33" dur="500"/>
                                        <p:tgtEl>
                                          <p:spTgt spid="59"/>
                                        </p:tgtEl>
                                      </p:cBhvr>
                                    </p:animEffect>
                                  </p:childTnLst>
                                </p:cTn>
                              </p:par>
                            </p:childTnLst>
                          </p:cTn>
                        </p:par>
                        <p:par>
                          <p:cTn id="34" fill="hold">
                            <p:stCondLst>
                              <p:cond delay="1000"/>
                            </p:stCondLst>
                            <p:childTnLst>
                              <p:par>
                                <p:cTn id="35" presetID="18" presetClass="entr" presetSubtype="12"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strips(downLeft)">
                                      <p:cBhvr>
                                        <p:cTn id="37" dur="500"/>
                                        <p:tgtEl>
                                          <p:spTgt spid="76"/>
                                        </p:tgtEl>
                                      </p:cBhvr>
                                    </p:animEffect>
                                  </p:childTnLst>
                                </p:cTn>
                              </p:par>
                            </p:childTnLst>
                          </p:cTn>
                        </p:par>
                        <p:par>
                          <p:cTn id="38" fill="hold">
                            <p:stCondLst>
                              <p:cond delay="1500"/>
                            </p:stCondLst>
                            <p:childTnLst>
                              <p:par>
                                <p:cTn id="39" presetID="18" presetClass="entr" presetSubtype="12" fill="hold" grpId="0"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strips(downLeft)">
                                      <p:cBhvr>
                                        <p:cTn id="41" dur="500"/>
                                        <p:tgtEl>
                                          <p:spTgt spid="78"/>
                                        </p:tgtEl>
                                      </p:cBhvr>
                                    </p:animEffect>
                                  </p:childTnLst>
                                </p:cTn>
                              </p:par>
                            </p:childTnLst>
                          </p:cTn>
                        </p:par>
                        <p:par>
                          <p:cTn id="42" fill="hold">
                            <p:stCondLst>
                              <p:cond delay="2000"/>
                            </p:stCondLst>
                            <p:childTnLst>
                              <p:par>
                                <p:cTn id="43" presetID="18" presetClass="entr" presetSubtype="12" fill="hold" nodeType="after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strips(downLeft)">
                                      <p:cBhvr>
                                        <p:cTn id="45" dur="500"/>
                                        <p:tgtEl>
                                          <p:spTgt spid="77"/>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61"/>
                                        </p:tgtEl>
                                      </p:cBhvr>
                                    </p:animEffect>
                                    <p:animScale>
                                      <p:cBhvr>
                                        <p:cTn id="50" dur="250" autoRev="1" fill="hold"/>
                                        <p:tgtEl>
                                          <p:spTgt spid="61"/>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6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ss1.bdstatic.com/70cFuXSh_Q1YnxGkpoWK1HF6hhy/it/u=4251255304,3343637735&amp;fm=26&amp;gp=0.jpg"/>
          <p:cNvPicPr>
            <a:picLocks noChangeAspect="1" noChangeArrowheads="1"/>
          </p:cNvPicPr>
          <p:nvPr/>
        </p:nvPicPr>
        <p:blipFill>
          <a:blip r:embed="rId2" cstate="print"/>
          <a:srcRect/>
          <a:stretch>
            <a:fillRect/>
          </a:stretch>
        </p:blipFill>
        <p:spPr bwMode="auto">
          <a:xfrm>
            <a:off x="3431704" y="1827112"/>
            <a:ext cx="4748222" cy="2610000"/>
          </a:xfrm>
          <a:prstGeom prst="rect">
            <a:avLst/>
          </a:prstGeom>
          <a:noFill/>
        </p:spPr>
      </p:pic>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backgroundRemoval t="22411" b="80038" l="19293" r="74185">
                        <a14:foregroundMark x1="19361" y1="75800" x2="19361" y2="75800"/>
                        <a14:foregroundMark x1="26495" y1="79661" x2="26495" y2="79661"/>
                        <a14:foregroundMark x1="55231" y1="22411" x2="55231" y2="22411"/>
                      </a14:backgroundRemoval>
                    </a14:imgEffect>
                  </a14:imgLayer>
                </a14:imgProps>
              </a:ext>
              <a:ext uri="{28A0092B-C50C-407E-A947-70E740481C1C}">
                <a14:useLocalDpi xmlns:a14="http://schemas.microsoft.com/office/drawing/2010/main" val="0"/>
              </a:ext>
            </a:extLst>
          </a:blip>
          <a:srcRect l="12718" t="15389" r="18940" b="12728"/>
          <a:stretch>
            <a:fillRect/>
          </a:stretch>
        </p:blipFill>
        <p:spPr>
          <a:xfrm>
            <a:off x="2201696" y="1133339"/>
            <a:ext cx="7156583" cy="5724661"/>
          </a:xfrm>
          <a:prstGeom prst="rect">
            <a:avLst/>
          </a:prstGeom>
        </p:spPr>
      </p:pic>
      <p:sp>
        <p:nvSpPr>
          <p:cNvPr id="6" name="灯片编号占位符 5"/>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pitchFamily="34" charset="-122"/>
                <a:ea typeface="微软雅黑" panose="020B0503020204020204" pitchFamily="34" charset="-122"/>
              </a:rPr>
              <a:t>97</a:t>
            </a:fld>
            <a:r>
              <a:rPr lang="en-US" altLang="zh-CN">
                <a:solidFill>
                  <a:schemeClr val="accent1"/>
                </a:solidFill>
                <a:latin typeface="微软雅黑" panose="020B0503020204020204" pitchFamily="34" charset="-122"/>
                <a:ea typeface="微软雅黑" panose="020B0503020204020204" pitchFamily="34" charset="-122"/>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oZGlkIjoiMDY2MjQwNzI0OTM0YTU2NzllMzQyZjJkMjRkOWNhZjQifQ=="/>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1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8"/>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Lst>
</file>

<file path=ppt/tags/tag1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1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1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6"/>
  <p:tag name="KSO_WM_UNIT_LINE_FILL_TYPE" val="2"/>
</p:tagLst>
</file>

<file path=ppt/tags/tag1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1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6"/>
  <p:tag name="KSO_WM_UNIT_LINE_FILL_TYPE" val="2"/>
</p:tagLst>
</file>

<file path=ppt/tags/tag1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86.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10"/>
  <p:tag name="KSO_WM_UNIT_LINE_FILL_TYPE" val="2"/>
</p:tagLst>
</file>

<file path=ppt/tags/tag1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96.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1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8.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2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2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2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25.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2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0.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2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6.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6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0"/>
  <p:tag name="PROBLEMBLANK" val="[{&quot;num&quot;:1,&quot;caseSensitive&quot;:false,&quot;fuzzyMatch&quot;:true,&quot;Score&quot;:20.0,&quot;answers&quot;:[&quot;-100123112345&quot;]}]"/>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27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71.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2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2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2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3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3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3.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3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1.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7.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3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4.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2.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3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1.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3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360.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3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3.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64.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36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3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3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86.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3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5.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3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4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03.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4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410.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4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16.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 name="KSO_WM_UNIT_TEXT_FORE_SCHEMECOLOR_INDEX_BRIGHTNESS" val="0.8"/>
  <p:tag name="KSO_WM_UNIT_TEXT_FORE_SCHEMECOLOR_INDEX" val="10"/>
  <p:tag name="KSO_WM_UNIT_TEXT_LINE_FILL_TYPE" val="2"/>
</p:tagLst>
</file>

<file path=ppt/tags/tag4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4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4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4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4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4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4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4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4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4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4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4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4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0"/>
  <p:tag name="KSO_WM_UNI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0"/>
  <p:tag name="KSO_WM_UNI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38.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4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4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3.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4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4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61.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4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470.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4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4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85.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4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4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92.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Lst>
</file>

<file path=ppt/tags/tag493.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4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5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5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5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5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5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6"/>
  <p:tag name="KSO_WM_UNIT_LINE_FILL_TYPE" val="2"/>
</p:tagLst>
</file>

<file path=ppt/tags/tag5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5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5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5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6"/>
  <p:tag name="KSO_WM_UNIT_LINE_FILL_TYPE" val="2"/>
</p:tagLst>
</file>

<file path=ppt/tags/tag5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5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56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56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56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56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56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56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5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0"/>
  <p:tag name="KSO_WM_UNIT_FILL_TYPE" val="1"/>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5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5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5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5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5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6"/>
  <p:tag name="KSO_WM_UNIT_LINE_FILL_TYPE" val="2"/>
</p:tagLst>
</file>

<file path=ppt/tags/tag5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5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8"/>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5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8"/>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5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96.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5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9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59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0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0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0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0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6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6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6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10.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61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1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1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1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1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1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8.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6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2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2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2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2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2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2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8"/>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Lst>
</file>

<file path=ppt/tags/tag6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6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6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6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6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6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637.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3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3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4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4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4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5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5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5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5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5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5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6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6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6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6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6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6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6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6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6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6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6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6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6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6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6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6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6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6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6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6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6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6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6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6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4.211023622047,&quot;width&quot;:7576.006299212599}"/>
</p:tagLst>
</file>

<file path=ppt/tags/tag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7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Lst>
</file>

<file path=ppt/tags/tag7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7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7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7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4"/>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8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8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9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9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9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
  <p:tag name="KSO_WM_UNIT_TEXT_FILL_TYPE" val="1"/>
</p:tagLst>
</file>

<file path=ppt/tags/tag9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
  <p:tag name="KSO_WM_UNIT_TEXT_FILL_TYPE" val="1"/>
</p:tagLst>
</file>

<file path=ppt/tags/tag9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9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9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9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2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2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2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4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4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5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5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6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6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6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6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7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7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7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7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8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8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8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8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3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3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8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8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sm" len="sm"/>
        </a:ln>
      </a:spPr>
      <a:bodyPr vert="horz" wrap="square" lIns="91440" tIns="45720" rIns="91440" bIns="45720" numCol="1" anchor="t" anchorCtr="0" compatLnSpc="1"/>
      <a:lstStyle>
        <a:defPPr>
          <a:defRPr sz="1600">
            <a:solidFill>
              <a:srgbClr val="0000FF"/>
            </a:solidFill>
            <a:latin typeface="Consolas" panose="020B0609020204030204" pitchFamily="49" charset="0"/>
            <a:cs typeface="Consolas" panose="020B0609020204030204" pitchFamily="49" charset="0"/>
          </a:defRPr>
        </a:defPPr>
      </a:lstStyle>
      <a:style>
        <a:lnRef idx="2">
          <a:schemeClr val="dk1"/>
        </a:lnRef>
        <a:fillRef idx="0">
          <a:schemeClr val="dk1"/>
        </a:fillRef>
        <a:effectRef idx="1">
          <a:schemeClr val="dk1"/>
        </a:effectRef>
        <a:fontRef idx="minor">
          <a:schemeClr val="tx1"/>
        </a:fontRef>
      </a:style>
    </a:spDef>
    <a:lnDef>
      <a:spPr>
        <a:ln w="19050">
          <a:tailEnd type="arrow"/>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lnSpc>
            <a:spcPct val="100000"/>
          </a:lnSpc>
          <a:spcBef>
            <a:spcPts val="0"/>
          </a:spcBef>
          <a:defRPr sz="18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6718</Words>
  <Application>Microsoft Office PowerPoint</Application>
  <PresentationFormat>宽屏</PresentationFormat>
  <Paragraphs>1540</Paragraphs>
  <Slides>97</Slides>
  <Notes>3</Notes>
  <HiddenSlides>0</HiddenSlides>
  <MMClips>0</MMClips>
  <ScaleCrop>false</ScaleCrop>
  <HeadingPairs>
    <vt:vector size="8" baseType="variant">
      <vt:variant>
        <vt:lpstr>已用的字体</vt:lpstr>
      </vt:variant>
      <vt:variant>
        <vt:i4>19</vt:i4>
      </vt:variant>
      <vt:variant>
        <vt:lpstr>主题</vt:lpstr>
      </vt:variant>
      <vt:variant>
        <vt:i4>88</vt:i4>
      </vt:variant>
      <vt:variant>
        <vt:lpstr>嵌入 OLE 服务器</vt:lpstr>
      </vt:variant>
      <vt:variant>
        <vt:i4>1</vt:i4>
      </vt:variant>
      <vt:variant>
        <vt:lpstr>幻灯片标题</vt:lpstr>
      </vt:variant>
      <vt:variant>
        <vt:i4>97</vt:i4>
      </vt:variant>
    </vt:vector>
  </HeadingPairs>
  <TitlesOfParts>
    <vt:vector size="205" baseType="lpstr">
      <vt:lpstr>hakuyoxingshu7000</vt:lpstr>
      <vt:lpstr>Microsoft Yahei</vt:lpstr>
      <vt:lpstr>等线</vt:lpstr>
      <vt:lpstr>方正书宋简体</vt:lpstr>
      <vt:lpstr>仿宋</vt:lpstr>
      <vt:lpstr>华文楷体</vt:lpstr>
      <vt:lpstr>华文行楷</vt:lpstr>
      <vt:lpstr>楷体</vt:lpstr>
      <vt:lpstr>楷体_GB2312</vt:lpstr>
      <vt:lpstr>宋体</vt:lpstr>
      <vt:lpstr>微软雅黑</vt:lpstr>
      <vt:lpstr>Arial</vt:lpstr>
      <vt:lpstr>Arial Black</vt:lpstr>
      <vt:lpstr>Calibri</vt:lpstr>
      <vt:lpstr>Consolas</vt:lpstr>
      <vt:lpstr>Symbol</vt:lpstr>
      <vt:lpstr>Times New Roman</vt:lpstr>
      <vt:lpstr>Wingdings</vt:lpstr>
      <vt:lpstr>Wingdings 2</vt:lpstr>
      <vt:lpstr>Office 主题</vt:lpstr>
      <vt:lpstr>35_Office 主题</vt:lpstr>
      <vt:lpstr>36_Office 主题</vt:lpstr>
      <vt:lpstr>28_Office 主题</vt:lpstr>
      <vt:lpstr>29_Office 主题</vt:lpstr>
      <vt:lpstr>30_Office 主题</vt:lpstr>
      <vt:lpstr>31_Office 主题</vt:lpstr>
      <vt:lpstr>32_Office 主题</vt:lpstr>
      <vt:lpstr>33_Office 主题</vt:lpstr>
      <vt:lpstr>34_Office 主题</vt:lpstr>
      <vt:lpstr>27_Office 主题</vt:lpstr>
      <vt:lpstr>1_Office 主题</vt:lpstr>
      <vt:lpstr>3_Office 主题</vt:lpstr>
      <vt:lpstr>2_Office 主题</vt:lpstr>
      <vt:lpstr>26_Office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4_Office 主题</vt:lpstr>
      <vt:lpstr>39_Office 主题</vt:lpstr>
      <vt:lpstr>41_Office 主题</vt:lpstr>
      <vt:lpstr>40_Office 主题</vt:lpstr>
      <vt:lpstr>42_Office 主题</vt:lpstr>
      <vt:lpstr>43_Office 主题</vt:lpstr>
      <vt:lpstr>44_Office 主题</vt:lpstr>
      <vt:lpstr>45_Office 主题</vt:lpstr>
      <vt:lpstr>46_Office 主题</vt:lpstr>
      <vt:lpstr>47_Office 主题</vt:lpstr>
      <vt:lpstr>48_Office 主题</vt:lpstr>
      <vt:lpstr>49_Office 主题</vt:lpstr>
      <vt:lpstr>50_Office 主题</vt:lpstr>
      <vt:lpstr>51_Office 主题</vt:lpstr>
      <vt:lpstr>52_Office 主题</vt:lpstr>
      <vt:lpstr>53_Office 主题</vt:lpstr>
      <vt:lpstr>54_Office 主题</vt:lpstr>
      <vt:lpstr>55_Office 主题</vt:lpstr>
      <vt:lpstr>56_Office 主题</vt:lpstr>
      <vt:lpstr>57_Office 主题</vt:lpstr>
      <vt:lpstr>58_Office 主题</vt:lpstr>
      <vt:lpstr>59_Office 主题</vt:lpstr>
      <vt:lpstr>60_Office 主题</vt:lpstr>
      <vt:lpstr>61_Office 主题</vt:lpstr>
      <vt:lpstr>62_Office 主题</vt:lpstr>
      <vt:lpstr>63_Office 主题</vt:lpstr>
      <vt:lpstr>64_Office 主题</vt:lpstr>
      <vt:lpstr>65_Office 主题</vt:lpstr>
      <vt:lpstr>66_Office 主题</vt:lpstr>
      <vt:lpstr>67_Office 主题</vt:lpstr>
      <vt:lpstr>68_Office 主题</vt:lpstr>
      <vt:lpstr>69_Office 主题</vt:lpstr>
      <vt:lpstr>70_Office 主题</vt:lpstr>
      <vt:lpstr>71_Office 主题</vt:lpstr>
      <vt:lpstr>73_Office 主题</vt:lpstr>
      <vt:lpstr>72_Office 主题</vt:lpstr>
      <vt:lpstr>74_Office 主题</vt:lpstr>
      <vt:lpstr>75_Office 主题</vt:lpstr>
      <vt:lpstr>76_Office 主题</vt:lpstr>
      <vt:lpstr>77_Office 主题</vt:lpstr>
      <vt:lpstr>78_Office 主题</vt:lpstr>
      <vt:lpstr>79_Office 主题</vt:lpstr>
      <vt:lpstr>80_Office 主题</vt:lpstr>
      <vt:lpstr>81_Office 主题</vt:lpstr>
      <vt:lpstr>82_Office 主题</vt:lpstr>
      <vt:lpstr>83_Office 主题</vt:lpstr>
      <vt:lpstr>38_Office 主题</vt:lpstr>
      <vt:lpstr>37_Office 主题</vt:lpstr>
      <vt:lpstr>84_Office 主题</vt:lpstr>
      <vt:lpstr>85_Office 主题</vt:lpstr>
      <vt:lpstr>86_Office 主题</vt:lpstr>
      <vt:lpstr>87_Office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lcb;wbh</dc:creator>
  <cp:lastModifiedBy>Windows User</cp:lastModifiedBy>
  <cp:revision>2647</cp:revision>
  <dcterms:created xsi:type="dcterms:W3CDTF">2004-03-31T23:50:00Z</dcterms:created>
  <dcterms:modified xsi:type="dcterms:W3CDTF">2024-10-31T04:09:05Z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501225FD3DBB4003ABB50696635D5835</vt:lpwstr>
  </property>
  <property fmtid="{D5CDD505-2E9C-101B-9397-08002B2CF9AE}" pid="3" name="KSOProductBuildVer">
    <vt:lpwstr>2052-11.1.0.12302</vt:lpwstr>
  </property>
</Properties>
</file>